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2"/>
  </p:notesMasterIdLst>
  <p:sldIdLst>
    <p:sldId id="3863" r:id="rId5"/>
    <p:sldId id="3864" r:id="rId6"/>
    <p:sldId id="264" r:id="rId7"/>
    <p:sldId id="259" r:id="rId8"/>
    <p:sldId id="295" r:id="rId9"/>
    <p:sldId id="3870" r:id="rId10"/>
    <p:sldId id="3855" r:id="rId11"/>
    <p:sldId id="3858" r:id="rId12"/>
    <p:sldId id="3862" r:id="rId13"/>
    <p:sldId id="3857" r:id="rId14"/>
    <p:sldId id="3859" r:id="rId15"/>
    <p:sldId id="3866" r:id="rId16"/>
    <p:sldId id="3867" r:id="rId17"/>
    <p:sldId id="3868" r:id="rId18"/>
    <p:sldId id="3869" r:id="rId19"/>
    <p:sldId id="3860" r:id="rId20"/>
    <p:sldId id="3861" r:id="rId21"/>
    <p:sldId id="3865" r:id="rId22"/>
    <p:sldId id="3853" r:id="rId23"/>
    <p:sldId id="3856" r:id="rId24"/>
    <p:sldId id="3844" r:id="rId25"/>
    <p:sldId id="3849" r:id="rId26"/>
    <p:sldId id="3847" r:id="rId27"/>
    <p:sldId id="3846" r:id="rId28"/>
    <p:sldId id="3850" r:id="rId29"/>
    <p:sldId id="3852" r:id="rId30"/>
    <p:sldId id="383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  <p:cmAuthor id="4" name="Ojezua, Lami" initials="OL" lastIdx="4" clrIdx="3">
    <p:extLst>
      <p:ext uri="{19B8F6BF-5375-455C-9EA6-DF929625EA0E}">
        <p15:presenceInfo xmlns:p15="http://schemas.microsoft.com/office/powerpoint/2012/main" userId="S-1-5-21-314122457-743516510-1361462980-693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235AFE-8264-47A3-8B9A-BD0CA92755E7}" v="30" dt="2023-12-05T10:22:40.7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884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5B3066-540F-4606-ADEC-65EB1C3E9627}" type="doc">
      <dgm:prSet loTypeId="urn:microsoft.com/office/officeart/2016/7/layout/BasicLinearProcessNumbered#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98ACE8E-34F4-43E6-BB2E-1809B1CC58DC}">
      <dgm:prSet/>
      <dgm:spPr>
        <a:xfrm>
          <a:off x="3484" y="517200"/>
          <a:ext cx="1886775" cy="2641486"/>
        </a:xfrm>
        <a:prstGeom prst="rect">
          <a:avLst/>
        </a:prstGeom>
        <a:solidFill>
          <a:srgbClr val="F3CF45">
            <a:lumMod val="20000"/>
            <a:lumOff val="8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i="0" u="sng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Fall 2021</a:t>
          </a:r>
        </a:p>
        <a:p>
          <a:pPr>
            <a:buNone/>
          </a:pPr>
          <a:r>
            <a:rPr lang="en-US" b="0" i="0" u="none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GO Team Developed 2021-2025 Strategic Plan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venir Next LT Pro"/>
            <a:ea typeface="+mn-ea"/>
            <a:cs typeface="+mn-cs"/>
          </a:endParaRPr>
        </a:p>
      </dgm:t>
    </dgm:pt>
    <dgm:pt modelId="{49F555B2-B165-4CB6-8578-DF4BCD791ABF}" type="parTrans" cxnId="{8327A44B-5326-4A8B-9B23-A3D3C09A16F3}">
      <dgm:prSet/>
      <dgm:spPr/>
      <dgm:t>
        <a:bodyPr/>
        <a:lstStyle/>
        <a:p>
          <a:endParaRPr lang="en-US"/>
        </a:p>
      </dgm:t>
    </dgm:pt>
    <dgm:pt modelId="{C54063C4-24CD-4834-9424-53756AE38C6B}" type="sibTrans" cxnId="{8327A44B-5326-4A8B-9B23-A3D3C09A16F3}">
      <dgm:prSet phldrT="1" phldr="0"/>
      <dgm:spPr>
        <a:xfrm>
          <a:off x="550649" y="781349"/>
          <a:ext cx="792445" cy="792445"/>
        </a:xfrm>
        <a:prstGeom prst="ellipse">
          <a:avLst/>
        </a:prstGeom>
        <a:solidFill>
          <a:srgbClr val="F3CF45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Avenir Next LT Pro"/>
              <a:ea typeface="+mn-ea"/>
              <a:cs typeface="+mn-cs"/>
            </a:rPr>
            <a:t>1</a:t>
          </a:r>
        </a:p>
      </dgm:t>
    </dgm:pt>
    <dgm:pt modelId="{0F6BA1FB-59E5-4F16-A7B4-1533BB1F09E4}">
      <dgm:prSet/>
      <dgm:spPr>
        <a:xfrm>
          <a:off x="2078938" y="517200"/>
          <a:ext cx="1886775" cy="2641486"/>
        </a:xfrm>
        <a:prstGeom prst="rect">
          <a:avLst/>
        </a:prstGeom>
        <a:solidFill>
          <a:srgbClr val="D47B22">
            <a:lumMod val="20000"/>
            <a:lumOff val="8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i="0" u="sng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Summer 2023</a:t>
          </a:r>
        </a:p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School Leadership completed Needs Assessment and defined overarching needs for SY23-24</a:t>
          </a:r>
        </a:p>
      </dgm:t>
    </dgm:pt>
    <dgm:pt modelId="{6A557BB1-C0DD-44CB-8745-CE5481476209}" type="parTrans" cxnId="{F0FA65E5-FB81-4E7A-9467-65363565F4A0}">
      <dgm:prSet/>
      <dgm:spPr/>
      <dgm:t>
        <a:bodyPr/>
        <a:lstStyle/>
        <a:p>
          <a:endParaRPr lang="en-US"/>
        </a:p>
      </dgm:t>
    </dgm:pt>
    <dgm:pt modelId="{7DBF5CB5-29DD-4671-A0F3-981D48571500}" type="sibTrans" cxnId="{F0FA65E5-FB81-4E7A-9467-65363565F4A0}">
      <dgm:prSet phldrT="2" phldr="0"/>
      <dgm:spPr>
        <a:xfrm>
          <a:off x="2626103" y="781349"/>
          <a:ext cx="792445" cy="792445"/>
        </a:xfrm>
        <a:prstGeom prst="ellipse">
          <a:avLst/>
        </a:prstGeom>
        <a:solidFill>
          <a:srgbClr val="D47B22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Avenir Next LT Pro"/>
              <a:ea typeface="+mn-ea"/>
              <a:cs typeface="+mn-cs"/>
            </a:rPr>
            <a:t>2</a:t>
          </a:r>
        </a:p>
      </dgm:t>
    </dgm:pt>
    <dgm:pt modelId="{1D096F01-AEA8-401D-8348-98E9A81F3CE0}">
      <dgm:prSet/>
      <dgm:spPr>
        <a:xfrm>
          <a:off x="4154392" y="517200"/>
          <a:ext cx="1886775" cy="2641486"/>
        </a:xfrm>
        <a:prstGeom prst="rect">
          <a:avLst/>
        </a:prstGeom>
        <a:solidFill>
          <a:srgbClr val="0083A9">
            <a:lumMod val="20000"/>
            <a:lumOff val="8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i="0" u="sng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August 2023</a:t>
          </a:r>
        </a:p>
        <a:p>
          <a:pPr>
            <a:buNone/>
          </a:pPr>
          <a:r>
            <a:rPr lang="en-US" b="0" u="none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School Leadership completed 2023-2024 Continuous Improvement Plan</a:t>
          </a:r>
        </a:p>
      </dgm:t>
    </dgm:pt>
    <dgm:pt modelId="{AB9DA1CE-0370-48BB-8362-3A4CBF7FFB29}" type="parTrans" cxnId="{FD2381C0-DA6F-4859-90D6-313730044E7C}">
      <dgm:prSet/>
      <dgm:spPr/>
      <dgm:t>
        <a:bodyPr/>
        <a:lstStyle/>
        <a:p>
          <a:endParaRPr lang="en-US"/>
        </a:p>
      </dgm:t>
    </dgm:pt>
    <dgm:pt modelId="{6088456C-4B73-4948-985C-DD954DEF44EF}" type="sibTrans" cxnId="{FD2381C0-DA6F-4859-90D6-313730044E7C}">
      <dgm:prSet phldrT="3" phldr="0"/>
      <dgm:spPr>
        <a:xfrm>
          <a:off x="4701557" y="781349"/>
          <a:ext cx="792445" cy="792445"/>
        </a:xfrm>
        <a:prstGeom prst="ellipse">
          <a:avLst/>
        </a:prstGeom>
        <a:solidFill>
          <a:srgbClr val="0083A9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Avenir Next LT Pro"/>
              <a:ea typeface="+mn-ea"/>
              <a:cs typeface="+mn-cs"/>
            </a:rPr>
            <a:t>3</a:t>
          </a:r>
        </a:p>
      </dgm:t>
    </dgm:pt>
    <dgm:pt modelId="{DE16CBB4-D3F4-44AD-8379-3A5D78B889D5}">
      <dgm:prSet/>
      <dgm:spPr>
        <a:xfrm>
          <a:off x="6212751" y="526340"/>
          <a:ext cx="1886775" cy="2641486"/>
        </a:xfrm>
        <a:prstGeom prst="rect">
          <a:avLst/>
        </a:prstGeom>
        <a:solidFill>
          <a:srgbClr val="A92A91">
            <a:lumMod val="20000"/>
            <a:lumOff val="8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u="sng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Sept. – Dec. 2023</a:t>
          </a:r>
        </a:p>
        <a:p>
          <a:pPr>
            <a:buNone/>
          </a:pPr>
          <a:r>
            <a:rPr lang="en-US" b="0" u="none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Utilizing current data, the </a:t>
          </a:r>
          <a:r>
            <a:rPr lang="en-US" b="1" u="none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GO Team </a:t>
          </a:r>
          <a:r>
            <a:rPr lang="en-US" b="0" u="none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will review &amp; possibly update the school strategic priorities and plan </a:t>
          </a:r>
        </a:p>
      </dgm:t>
    </dgm:pt>
    <dgm:pt modelId="{917142D8-7514-46BB-B61D-8633F0189C31}" type="parTrans" cxnId="{058D75E7-8E09-41CE-ADFC-EEAD1556353B}">
      <dgm:prSet/>
      <dgm:spPr/>
      <dgm:t>
        <a:bodyPr/>
        <a:lstStyle/>
        <a:p>
          <a:endParaRPr lang="en-US"/>
        </a:p>
      </dgm:t>
    </dgm:pt>
    <dgm:pt modelId="{C2728830-9A00-4764-A9F1-670DDF9E57B3}" type="sibTrans" cxnId="{058D75E7-8E09-41CE-ADFC-EEAD1556353B}">
      <dgm:prSet phldrT="4" phldr="0"/>
      <dgm:spPr>
        <a:xfrm>
          <a:off x="6777010" y="781349"/>
          <a:ext cx="792445" cy="792445"/>
        </a:xfrm>
        <a:prstGeom prst="ellipse">
          <a:avLst/>
        </a:prstGeom>
        <a:solidFill>
          <a:srgbClr val="A92A91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Avenir Next LT Pro"/>
              <a:ea typeface="+mn-ea"/>
              <a:cs typeface="+mn-cs"/>
            </a:rPr>
            <a:t>4</a:t>
          </a:r>
        </a:p>
      </dgm:t>
    </dgm:pt>
    <dgm:pt modelId="{F7B81412-5EAE-488C-9259-0FA0EB0F090B}">
      <dgm:prSet/>
      <dgm:spPr>
        <a:xfrm>
          <a:off x="8305299" y="517200"/>
          <a:ext cx="1886775" cy="2641486"/>
        </a:xfrm>
        <a:prstGeom prst="rect">
          <a:avLst/>
        </a:prstGeom>
        <a:solidFill>
          <a:srgbClr val="159839">
            <a:lumMod val="20000"/>
            <a:lumOff val="8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u="sng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Before Winter Break</a:t>
          </a:r>
        </a:p>
        <a:p>
          <a:pPr>
            <a:buNone/>
          </a:pPr>
          <a:r>
            <a:rPr lang="en-US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GO Team </a:t>
          </a: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will take action (vote) on the school’s strategic plan and vote on the ranked strategic plan priorities for SY24-25 budget discussions.</a:t>
          </a:r>
        </a:p>
      </dgm:t>
    </dgm:pt>
    <dgm:pt modelId="{C9E63F01-62A4-4331-A67D-7FE563CE9D07}" type="parTrans" cxnId="{AD7281BE-8A99-43C0-9016-4082EB985BF2}">
      <dgm:prSet/>
      <dgm:spPr/>
      <dgm:t>
        <a:bodyPr/>
        <a:lstStyle/>
        <a:p>
          <a:endParaRPr lang="en-US"/>
        </a:p>
      </dgm:t>
    </dgm:pt>
    <dgm:pt modelId="{32E76676-0672-4988-9FB1-308093FF8D5C}" type="sibTrans" cxnId="{AD7281BE-8A99-43C0-9016-4082EB985BF2}">
      <dgm:prSet phldrT="5" phldr="0"/>
      <dgm:spPr>
        <a:xfrm>
          <a:off x="8852464" y="781349"/>
          <a:ext cx="792445" cy="792445"/>
        </a:xfrm>
        <a:prstGeom prst="ellipse">
          <a:avLst/>
        </a:prstGeom>
        <a:solidFill>
          <a:srgbClr val="159839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Avenir Next LT Pro"/>
              <a:ea typeface="+mn-ea"/>
              <a:cs typeface="+mn-cs"/>
            </a:rPr>
            <a:t>5</a:t>
          </a:r>
        </a:p>
      </dgm:t>
    </dgm:pt>
    <dgm:pt modelId="{869C0C7E-BD0C-4E5F-8D96-6B8EEC39B952}" type="pres">
      <dgm:prSet presAssocID="{0F5B3066-540F-4606-ADEC-65EB1C3E9627}" presName="Name0" presStyleCnt="0">
        <dgm:presLayoutVars>
          <dgm:animLvl val="lvl"/>
          <dgm:resizeHandles val="exact"/>
        </dgm:presLayoutVars>
      </dgm:prSet>
      <dgm:spPr/>
    </dgm:pt>
    <dgm:pt modelId="{A1C50682-E81A-4719-9746-6B052BFB6DD3}" type="pres">
      <dgm:prSet presAssocID="{198ACE8E-34F4-43E6-BB2E-1809B1CC58DC}" presName="compositeNode" presStyleCnt="0">
        <dgm:presLayoutVars>
          <dgm:bulletEnabled val="1"/>
        </dgm:presLayoutVars>
      </dgm:prSet>
      <dgm:spPr/>
    </dgm:pt>
    <dgm:pt modelId="{1896CBD6-4A99-4E4A-A270-A70AEFBAAF7E}" type="pres">
      <dgm:prSet presAssocID="{198ACE8E-34F4-43E6-BB2E-1809B1CC58DC}" presName="bgRect" presStyleLbl="bgAccFollowNode1" presStyleIdx="0" presStyleCnt="5"/>
      <dgm:spPr/>
    </dgm:pt>
    <dgm:pt modelId="{9C3A7F13-9585-42DF-AD32-B56F82B123C8}" type="pres">
      <dgm:prSet presAssocID="{C54063C4-24CD-4834-9424-53756AE38C6B}" presName="sibTransNodeCircle" presStyleLbl="alignNode1" presStyleIdx="0" presStyleCnt="10">
        <dgm:presLayoutVars>
          <dgm:chMax val="0"/>
          <dgm:bulletEnabled/>
        </dgm:presLayoutVars>
      </dgm:prSet>
      <dgm:spPr/>
    </dgm:pt>
    <dgm:pt modelId="{923B2301-552B-45D2-9EF0-53A10AA17FC6}" type="pres">
      <dgm:prSet presAssocID="{198ACE8E-34F4-43E6-BB2E-1809B1CC58DC}" presName="bottomLine" presStyleLbl="alignNode1" presStyleIdx="1" presStyleCnt="10">
        <dgm:presLayoutVars/>
      </dgm:prSet>
      <dgm:spPr>
        <a:xfrm>
          <a:off x="3484" y="3158615"/>
          <a:ext cx="1886775" cy="72"/>
        </a:xfrm>
        <a:prstGeom prst="rect">
          <a:avLst/>
        </a:prstGeom>
        <a:solidFill>
          <a:srgbClr val="A92A9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3CF45"/>
          </a:solidFill>
          <a:prstDash val="solid"/>
          <a:miter lim="800000"/>
        </a:ln>
        <a:effectLst/>
      </dgm:spPr>
    </dgm:pt>
    <dgm:pt modelId="{1636F17A-F9E0-460B-890B-A46A6E583FD1}" type="pres">
      <dgm:prSet presAssocID="{198ACE8E-34F4-43E6-BB2E-1809B1CC58DC}" presName="nodeText" presStyleLbl="bgAccFollowNode1" presStyleIdx="0" presStyleCnt="5">
        <dgm:presLayoutVars>
          <dgm:bulletEnabled val="1"/>
        </dgm:presLayoutVars>
      </dgm:prSet>
      <dgm:spPr/>
    </dgm:pt>
    <dgm:pt modelId="{CE18CCA6-9206-4DD7-BE09-5291C62117AB}" type="pres">
      <dgm:prSet presAssocID="{C54063C4-24CD-4834-9424-53756AE38C6B}" presName="sibTrans" presStyleCnt="0"/>
      <dgm:spPr/>
    </dgm:pt>
    <dgm:pt modelId="{B75A207A-E561-4A33-8860-3580568F46B8}" type="pres">
      <dgm:prSet presAssocID="{0F6BA1FB-59E5-4F16-A7B4-1533BB1F09E4}" presName="compositeNode" presStyleCnt="0">
        <dgm:presLayoutVars>
          <dgm:bulletEnabled val="1"/>
        </dgm:presLayoutVars>
      </dgm:prSet>
      <dgm:spPr/>
    </dgm:pt>
    <dgm:pt modelId="{02F7283A-0FC3-4AF1-AA94-0270DC0B1C33}" type="pres">
      <dgm:prSet presAssocID="{0F6BA1FB-59E5-4F16-A7B4-1533BB1F09E4}" presName="bgRect" presStyleLbl="bgAccFollowNode1" presStyleIdx="1" presStyleCnt="5"/>
      <dgm:spPr/>
    </dgm:pt>
    <dgm:pt modelId="{C08FC467-91FE-48BD-B243-273925C2B75A}" type="pres">
      <dgm:prSet presAssocID="{7DBF5CB5-29DD-4671-A0F3-981D48571500}" presName="sibTransNodeCircle" presStyleLbl="alignNode1" presStyleIdx="2" presStyleCnt="10">
        <dgm:presLayoutVars>
          <dgm:chMax val="0"/>
          <dgm:bulletEnabled/>
        </dgm:presLayoutVars>
      </dgm:prSet>
      <dgm:spPr/>
    </dgm:pt>
    <dgm:pt modelId="{DE393E47-CBB6-4D77-A342-C9AFD9FC8CB6}" type="pres">
      <dgm:prSet presAssocID="{0F6BA1FB-59E5-4F16-A7B4-1533BB1F09E4}" presName="bottomLine" presStyleLbl="alignNode1" presStyleIdx="3" presStyleCnt="10">
        <dgm:presLayoutVars/>
      </dgm:prSet>
      <dgm:spPr>
        <a:xfrm>
          <a:off x="2078938" y="3158615"/>
          <a:ext cx="1886775" cy="72"/>
        </a:xfrm>
        <a:prstGeom prst="rect">
          <a:avLst/>
        </a:prstGeom>
        <a:solidFill>
          <a:srgbClr val="A92A9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D47B22"/>
          </a:solidFill>
          <a:prstDash val="solid"/>
          <a:miter lim="800000"/>
        </a:ln>
        <a:effectLst/>
      </dgm:spPr>
    </dgm:pt>
    <dgm:pt modelId="{6209B655-7BD8-4C2E-802B-7A837190A817}" type="pres">
      <dgm:prSet presAssocID="{0F6BA1FB-59E5-4F16-A7B4-1533BB1F09E4}" presName="nodeText" presStyleLbl="bgAccFollowNode1" presStyleIdx="1" presStyleCnt="5">
        <dgm:presLayoutVars>
          <dgm:bulletEnabled val="1"/>
        </dgm:presLayoutVars>
      </dgm:prSet>
      <dgm:spPr/>
    </dgm:pt>
    <dgm:pt modelId="{44DA27FB-BF39-4511-84EF-E3EA3F12D2B6}" type="pres">
      <dgm:prSet presAssocID="{7DBF5CB5-29DD-4671-A0F3-981D48571500}" presName="sibTrans" presStyleCnt="0"/>
      <dgm:spPr/>
    </dgm:pt>
    <dgm:pt modelId="{9ED209A7-CD15-4C32-9372-A0384698B942}" type="pres">
      <dgm:prSet presAssocID="{1D096F01-AEA8-401D-8348-98E9A81F3CE0}" presName="compositeNode" presStyleCnt="0">
        <dgm:presLayoutVars>
          <dgm:bulletEnabled val="1"/>
        </dgm:presLayoutVars>
      </dgm:prSet>
      <dgm:spPr/>
    </dgm:pt>
    <dgm:pt modelId="{B5DA272C-701A-4327-802B-15E4D04DF389}" type="pres">
      <dgm:prSet presAssocID="{1D096F01-AEA8-401D-8348-98E9A81F3CE0}" presName="bgRect" presStyleLbl="bgAccFollowNode1" presStyleIdx="2" presStyleCnt="5"/>
      <dgm:spPr/>
    </dgm:pt>
    <dgm:pt modelId="{4104A2F1-FB99-4C42-8067-46B8EEEC9610}" type="pres">
      <dgm:prSet presAssocID="{6088456C-4B73-4948-985C-DD954DEF44EF}" presName="sibTransNodeCircle" presStyleLbl="alignNode1" presStyleIdx="4" presStyleCnt="10">
        <dgm:presLayoutVars>
          <dgm:chMax val="0"/>
          <dgm:bulletEnabled/>
        </dgm:presLayoutVars>
      </dgm:prSet>
      <dgm:spPr/>
    </dgm:pt>
    <dgm:pt modelId="{2EB92C72-3528-4913-AFF6-FF0B4F338399}" type="pres">
      <dgm:prSet presAssocID="{1D096F01-AEA8-401D-8348-98E9A81F3CE0}" presName="bottomLine" presStyleLbl="alignNode1" presStyleIdx="5" presStyleCnt="10">
        <dgm:presLayoutVars/>
      </dgm:prSet>
      <dgm:spPr>
        <a:xfrm>
          <a:off x="4154392" y="3158615"/>
          <a:ext cx="1886775" cy="72"/>
        </a:xfrm>
        <a:prstGeom prst="rect">
          <a:avLst/>
        </a:prstGeom>
        <a:solidFill>
          <a:srgbClr val="0083A9"/>
        </a:solidFill>
        <a:ln w="12700" cap="flat" cmpd="sng" algn="ctr">
          <a:solidFill>
            <a:srgbClr val="0083A9"/>
          </a:solidFill>
          <a:prstDash val="solid"/>
          <a:miter lim="800000"/>
        </a:ln>
        <a:effectLst/>
      </dgm:spPr>
    </dgm:pt>
    <dgm:pt modelId="{74E21D92-0946-4075-ABB7-F58F125D081F}" type="pres">
      <dgm:prSet presAssocID="{1D096F01-AEA8-401D-8348-98E9A81F3CE0}" presName="nodeText" presStyleLbl="bgAccFollowNode1" presStyleIdx="2" presStyleCnt="5">
        <dgm:presLayoutVars>
          <dgm:bulletEnabled val="1"/>
        </dgm:presLayoutVars>
      </dgm:prSet>
      <dgm:spPr/>
    </dgm:pt>
    <dgm:pt modelId="{E7F9CACB-FE98-4F37-853A-1B05B4BF4385}" type="pres">
      <dgm:prSet presAssocID="{6088456C-4B73-4948-985C-DD954DEF44EF}" presName="sibTrans" presStyleCnt="0"/>
      <dgm:spPr/>
    </dgm:pt>
    <dgm:pt modelId="{313C51D3-DB7E-4530-8AFA-F0AE0E26CE2D}" type="pres">
      <dgm:prSet presAssocID="{DE16CBB4-D3F4-44AD-8379-3A5D78B889D5}" presName="compositeNode" presStyleCnt="0">
        <dgm:presLayoutVars>
          <dgm:bulletEnabled val="1"/>
        </dgm:presLayoutVars>
      </dgm:prSet>
      <dgm:spPr/>
    </dgm:pt>
    <dgm:pt modelId="{549A837B-0FA3-4970-A9F9-3BD236350D3D}" type="pres">
      <dgm:prSet presAssocID="{DE16CBB4-D3F4-44AD-8379-3A5D78B889D5}" presName="bgRect" presStyleLbl="bgAccFollowNode1" presStyleIdx="3" presStyleCnt="5" custLinFactNeighborX="-906" custLinFactNeighborY="346"/>
      <dgm:spPr/>
    </dgm:pt>
    <dgm:pt modelId="{AC6B335A-D8B4-46D8-93DE-B9EF1773F6AC}" type="pres">
      <dgm:prSet presAssocID="{C2728830-9A00-4764-A9F1-670DDF9E57B3}" presName="sibTransNodeCircle" presStyleLbl="alignNode1" presStyleIdx="6" presStyleCnt="10">
        <dgm:presLayoutVars>
          <dgm:chMax val="0"/>
          <dgm:bulletEnabled/>
        </dgm:presLayoutVars>
      </dgm:prSet>
      <dgm:spPr/>
    </dgm:pt>
    <dgm:pt modelId="{7B3E0A16-DB85-46CA-87D6-4D39F6DBFC52}" type="pres">
      <dgm:prSet presAssocID="{DE16CBB4-D3F4-44AD-8379-3A5D78B889D5}" presName="bottomLine" presStyleLbl="alignNode1" presStyleIdx="7" presStyleCnt="10">
        <dgm:presLayoutVars/>
      </dgm:prSet>
      <dgm:spPr>
        <a:xfrm>
          <a:off x="6229845" y="3158615"/>
          <a:ext cx="1886775" cy="72"/>
        </a:xfrm>
        <a:prstGeom prst="rect">
          <a:avLst/>
        </a:prstGeom>
        <a:solidFill>
          <a:srgbClr val="0083A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92A91"/>
          </a:solidFill>
          <a:prstDash val="solid"/>
          <a:miter lim="800000"/>
        </a:ln>
        <a:effectLst/>
      </dgm:spPr>
    </dgm:pt>
    <dgm:pt modelId="{B80B8360-3897-45DE-BD0A-F9CCC9BAC34F}" type="pres">
      <dgm:prSet presAssocID="{DE16CBB4-D3F4-44AD-8379-3A5D78B889D5}" presName="nodeText" presStyleLbl="bgAccFollowNode1" presStyleIdx="3" presStyleCnt="5">
        <dgm:presLayoutVars>
          <dgm:bulletEnabled val="1"/>
        </dgm:presLayoutVars>
      </dgm:prSet>
      <dgm:spPr/>
    </dgm:pt>
    <dgm:pt modelId="{4BE79C5F-B252-4C81-B7E8-356A6349584C}" type="pres">
      <dgm:prSet presAssocID="{C2728830-9A00-4764-A9F1-670DDF9E57B3}" presName="sibTrans" presStyleCnt="0"/>
      <dgm:spPr/>
    </dgm:pt>
    <dgm:pt modelId="{11D9C427-A430-492A-BD3C-E4D081DA46F5}" type="pres">
      <dgm:prSet presAssocID="{F7B81412-5EAE-488C-9259-0FA0EB0F090B}" presName="compositeNode" presStyleCnt="0">
        <dgm:presLayoutVars>
          <dgm:bulletEnabled val="1"/>
        </dgm:presLayoutVars>
      </dgm:prSet>
      <dgm:spPr/>
    </dgm:pt>
    <dgm:pt modelId="{4795DD00-81CA-4D89-AAC9-9CB098B4E837}" type="pres">
      <dgm:prSet presAssocID="{F7B81412-5EAE-488C-9259-0FA0EB0F090B}" presName="bgRect" presStyleLbl="bgAccFollowNode1" presStyleIdx="4" presStyleCnt="5"/>
      <dgm:spPr/>
    </dgm:pt>
    <dgm:pt modelId="{06772805-3643-43C2-9C80-F43268C57C20}" type="pres">
      <dgm:prSet presAssocID="{32E76676-0672-4988-9FB1-308093FF8D5C}" presName="sibTransNodeCircle" presStyleLbl="alignNode1" presStyleIdx="8" presStyleCnt="10">
        <dgm:presLayoutVars>
          <dgm:chMax val="0"/>
          <dgm:bulletEnabled/>
        </dgm:presLayoutVars>
      </dgm:prSet>
      <dgm:spPr/>
    </dgm:pt>
    <dgm:pt modelId="{77F59A8B-7684-4E29-B44F-B0F96367FE70}" type="pres">
      <dgm:prSet presAssocID="{F7B81412-5EAE-488C-9259-0FA0EB0F090B}" presName="bottomLine" presStyleLbl="alignNode1" presStyleIdx="9" presStyleCnt="10">
        <dgm:presLayoutVars/>
      </dgm:prSet>
      <dgm:spPr>
        <a:xfrm>
          <a:off x="8305299" y="3158615"/>
          <a:ext cx="1886775" cy="72"/>
        </a:xfrm>
        <a:prstGeom prst="rect">
          <a:avLst/>
        </a:prstGeom>
        <a:solidFill>
          <a:srgbClr val="15983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15983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80C8596E-ABE7-41A1-8A35-72244067CF90}" type="pres">
      <dgm:prSet presAssocID="{F7B81412-5EAE-488C-9259-0FA0EB0F090B}" presName="nodeText" presStyleLbl="bgAccFollowNode1" presStyleIdx="4" presStyleCnt="5">
        <dgm:presLayoutVars>
          <dgm:bulletEnabled val="1"/>
        </dgm:presLayoutVars>
      </dgm:prSet>
      <dgm:spPr/>
    </dgm:pt>
  </dgm:ptLst>
  <dgm:cxnLst>
    <dgm:cxn modelId="{10EAB407-DDBC-4E09-A41B-36376F2BB005}" type="presOf" srcId="{32E76676-0672-4988-9FB1-308093FF8D5C}" destId="{06772805-3643-43C2-9C80-F43268C57C20}" srcOrd="0" destOrd="0" presId="urn:microsoft.com/office/officeart/2016/7/layout/BasicLinearProcessNumbered#1"/>
    <dgm:cxn modelId="{F47EB913-8831-49CC-ABE6-AB555FA6F993}" type="presOf" srcId="{6088456C-4B73-4948-985C-DD954DEF44EF}" destId="{4104A2F1-FB99-4C42-8067-46B8EEEC9610}" srcOrd="0" destOrd="0" presId="urn:microsoft.com/office/officeart/2016/7/layout/BasicLinearProcessNumbered#1"/>
    <dgm:cxn modelId="{EB7FE821-06C9-4CFA-BBFF-63BF8C7F1444}" type="presOf" srcId="{198ACE8E-34F4-43E6-BB2E-1809B1CC58DC}" destId="{1896CBD6-4A99-4E4A-A270-A70AEFBAAF7E}" srcOrd="0" destOrd="0" presId="urn:microsoft.com/office/officeart/2016/7/layout/BasicLinearProcessNumbered#1"/>
    <dgm:cxn modelId="{9B21BC25-6F2C-47C2-8285-8E9BB26D02F7}" type="presOf" srcId="{DE16CBB4-D3F4-44AD-8379-3A5D78B889D5}" destId="{B80B8360-3897-45DE-BD0A-F9CCC9BAC34F}" srcOrd="1" destOrd="0" presId="urn:microsoft.com/office/officeart/2016/7/layout/BasicLinearProcessNumbered#1"/>
    <dgm:cxn modelId="{A7465026-5EB9-4359-B2CA-62409A490278}" type="presOf" srcId="{0F5B3066-540F-4606-ADEC-65EB1C3E9627}" destId="{869C0C7E-BD0C-4E5F-8D96-6B8EEC39B952}" srcOrd="0" destOrd="0" presId="urn:microsoft.com/office/officeart/2016/7/layout/BasicLinearProcessNumbered#1"/>
    <dgm:cxn modelId="{500C1428-BAD2-4EA1-AAAB-CD4D6F648C0B}" type="presOf" srcId="{0F6BA1FB-59E5-4F16-A7B4-1533BB1F09E4}" destId="{02F7283A-0FC3-4AF1-AA94-0270DC0B1C33}" srcOrd="0" destOrd="0" presId="urn:microsoft.com/office/officeart/2016/7/layout/BasicLinearProcessNumbered#1"/>
    <dgm:cxn modelId="{619E3C68-1E17-487D-ABC8-EB727F4952A3}" type="presOf" srcId="{C54063C4-24CD-4834-9424-53756AE38C6B}" destId="{9C3A7F13-9585-42DF-AD32-B56F82B123C8}" srcOrd="0" destOrd="0" presId="urn:microsoft.com/office/officeart/2016/7/layout/BasicLinearProcessNumbered#1"/>
    <dgm:cxn modelId="{F4BF496B-2EAC-4B21-A290-8C4A35AC4213}" type="presOf" srcId="{7DBF5CB5-29DD-4671-A0F3-981D48571500}" destId="{C08FC467-91FE-48BD-B243-273925C2B75A}" srcOrd="0" destOrd="0" presId="urn:microsoft.com/office/officeart/2016/7/layout/BasicLinearProcessNumbered#1"/>
    <dgm:cxn modelId="{32F29D6B-8717-40AA-AB41-CDE85B6445F2}" type="presOf" srcId="{C2728830-9A00-4764-A9F1-670DDF9E57B3}" destId="{AC6B335A-D8B4-46D8-93DE-B9EF1773F6AC}" srcOrd="0" destOrd="0" presId="urn:microsoft.com/office/officeart/2016/7/layout/BasicLinearProcessNumbered#1"/>
    <dgm:cxn modelId="{8327A44B-5326-4A8B-9B23-A3D3C09A16F3}" srcId="{0F5B3066-540F-4606-ADEC-65EB1C3E9627}" destId="{198ACE8E-34F4-43E6-BB2E-1809B1CC58DC}" srcOrd="0" destOrd="0" parTransId="{49F555B2-B165-4CB6-8578-DF4BCD791ABF}" sibTransId="{C54063C4-24CD-4834-9424-53756AE38C6B}"/>
    <dgm:cxn modelId="{EF38696C-3284-4D81-8B6A-406B0A4B5478}" type="presOf" srcId="{DE16CBB4-D3F4-44AD-8379-3A5D78B889D5}" destId="{549A837B-0FA3-4970-A9F9-3BD236350D3D}" srcOrd="0" destOrd="0" presId="urn:microsoft.com/office/officeart/2016/7/layout/BasicLinearProcessNumbered#1"/>
    <dgm:cxn modelId="{2E8EE86D-D18A-48C5-817B-661FEDBE5EB5}" type="presOf" srcId="{0F6BA1FB-59E5-4F16-A7B4-1533BB1F09E4}" destId="{6209B655-7BD8-4C2E-802B-7A837190A817}" srcOrd="1" destOrd="0" presId="urn:microsoft.com/office/officeart/2016/7/layout/BasicLinearProcessNumbered#1"/>
    <dgm:cxn modelId="{7B7DC85A-1097-4B13-A457-5376A39A58E2}" type="presOf" srcId="{F7B81412-5EAE-488C-9259-0FA0EB0F090B}" destId="{80C8596E-ABE7-41A1-8A35-72244067CF90}" srcOrd="1" destOrd="0" presId="urn:microsoft.com/office/officeart/2016/7/layout/BasicLinearProcessNumbered#1"/>
    <dgm:cxn modelId="{AA103CB4-BE4E-4C3C-8A8A-83391F2FB47F}" type="presOf" srcId="{1D096F01-AEA8-401D-8348-98E9A81F3CE0}" destId="{B5DA272C-701A-4327-802B-15E4D04DF389}" srcOrd="0" destOrd="0" presId="urn:microsoft.com/office/officeart/2016/7/layout/BasicLinearProcessNumbered#1"/>
    <dgm:cxn modelId="{451EA9B5-F1ED-4BC6-8C22-CD5C870E657E}" type="presOf" srcId="{F7B81412-5EAE-488C-9259-0FA0EB0F090B}" destId="{4795DD00-81CA-4D89-AAC9-9CB098B4E837}" srcOrd="0" destOrd="0" presId="urn:microsoft.com/office/officeart/2016/7/layout/BasicLinearProcessNumbered#1"/>
    <dgm:cxn modelId="{EC143BBE-149C-4B2B-96B6-7B3C8595B821}" type="presOf" srcId="{1D096F01-AEA8-401D-8348-98E9A81F3CE0}" destId="{74E21D92-0946-4075-ABB7-F58F125D081F}" srcOrd="1" destOrd="0" presId="urn:microsoft.com/office/officeart/2016/7/layout/BasicLinearProcessNumbered#1"/>
    <dgm:cxn modelId="{AD7281BE-8A99-43C0-9016-4082EB985BF2}" srcId="{0F5B3066-540F-4606-ADEC-65EB1C3E9627}" destId="{F7B81412-5EAE-488C-9259-0FA0EB0F090B}" srcOrd="4" destOrd="0" parTransId="{C9E63F01-62A4-4331-A67D-7FE563CE9D07}" sibTransId="{32E76676-0672-4988-9FB1-308093FF8D5C}"/>
    <dgm:cxn modelId="{FD2381C0-DA6F-4859-90D6-313730044E7C}" srcId="{0F5B3066-540F-4606-ADEC-65EB1C3E9627}" destId="{1D096F01-AEA8-401D-8348-98E9A81F3CE0}" srcOrd="2" destOrd="0" parTransId="{AB9DA1CE-0370-48BB-8362-3A4CBF7FFB29}" sibTransId="{6088456C-4B73-4948-985C-DD954DEF44EF}"/>
    <dgm:cxn modelId="{8CB3EED4-728A-4D4F-ACB4-5DD629623D8A}" type="presOf" srcId="{198ACE8E-34F4-43E6-BB2E-1809B1CC58DC}" destId="{1636F17A-F9E0-460B-890B-A46A6E583FD1}" srcOrd="1" destOrd="0" presId="urn:microsoft.com/office/officeart/2016/7/layout/BasicLinearProcessNumbered#1"/>
    <dgm:cxn modelId="{F0FA65E5-FB81-4E7A-9467-65363565F4A0}" srcId="{0F5B3066-540F-4606-ADEC-65EB1C3E9627}" destId="{0F6BA1FB-59E5-4F16-A7B4-1533BB1F09E4}" srcOrd="1" destOrd="0" parTransId="{6A557BB1-C0DD-44CB-8745-CE5481476209}" sibTransId="{7DBF5CB5-29DD-4671-A0F3-981D48571500}"/>
    <dgm:cxn modelId="{058D75E7-8E09-41CE-ADFC-EEAD1556353B}" srcId="{0F5B3066-540F-4606-ADEC-65EB1C3E9627}" destId="{DE16CBB4-D3F4-44AD-8379-3A5D78B889D5}" srcOrd="3" destOrd="0" parTransId="{917142D8-7514-46BB-B61D-8633F0189C31}" sibTransId="{C2728830-9A00-4764-A9F1-670DDF9E57B3}"/>
    <dgm:cxn modelId="{6FD83AE8-DB7F-4EFE-8F0A-58735E6AEC64}" type="presParOf" srcId="{869C0C7E-BD0C-4E5F-8D96-6B8EEC39B952}" destId="{A1C50682-E81A-4719-9746-6B052BFB6DD3}" srcOrd="0" destOrd="0" presId="urn:microsoft.com/office/officeart/2016/7/layout/BasicLinearProcessNumbered#1"/>
    <dgm:cxn modelId="{AA17009A-379B-43BE-97BA-12B67036AD90}" type="presParOf" srcId="{A1C50682-E81A-4719-9746-6B052BFB6DD3}" destId="{1896CBD6-4A99-4E4A-A270-A70AEFBAAF7E}" srcOrd="0" destOrd="0" presId="urn:microsoft.com/office/officeart/2016/7/layout/BasicLinearProcessNumbered#1"/>
    <dgm:cxn modelId="{6D85C09F-1D0A-406F-9396-06638BA4FD92}" type="presParOf" srcId="{A1C50682-E81A-4719-9746-6B052BFB6DD3}" destId="{9C3A7F13-9585-42DF-AD32-B56F82B123C8}" srcOrd="1" destOrd="0" presId="urn:microsoft.com/office/officeart/2016/7/layout/BasicLinearProcessNumbered#1"/>
    <dgm:cxn modelId="{794669B6-74B7-439A-8EE2-238314813197}" type="presParOf" srcId="{A1C50682-E81A-4719-9746-6B052BFB6DD3}" destId="{923B2301-552B-45D2-9EF0-53A10AA17FC6}" srcOrd="2" destOrd="0" presId="urn:microsoft.com/office/officeart/2016/7/layout/BasicLinearProcessNumbered#1"/>
    <dgm:cxn modelId="{23ECCBA1-941D-4643-9618-18F560A80DAB}" type="presParOf" srcId="{A1C50682-E81A-4719-9746-6B052BFB6DD3}" destId="{1636F17A-F9E0-460B-890B-A46A6E583FD1}" srcOrd="3" destOrd="0" presId="urn:microsoft.com/office/officeart/2016/7/layout/BasicLinearProcessNumbered#1"/>
    <dgm:cxn modelId="{84426433-1E67-4D55-9D10-3C4CF150BF28}" type="presParOf" srcId="{869C0C7E-BD0C-4E5F-8D96-6B8EEC39B952}" destId="{CE18CCA6-9206-4DD7-BE09-5291C62117AB}" srcOrd="1" destOrd="0" presId="urn:microsoft.com/office/officeart/2016/7/layout/BasicLinearProcessNumbered#1"/>
    <dgm:cxn modelId="{16E156BA-CA11-45E4-B5EA-B4F3067B424F}" type="presParOf" srcId="{869C0C7E-BD0C-4E5F-8D96-6B8EEC39B952}" destId="{B75A207A-E561-4A33-8860-3580568F46B8}" srcOrd="2" destOrd="0" presId="urn:microsoft.com/office/officeart/2016/7/layout/BasicLinearProcessNumbered#1"/>
    <dgm:cxn modelId="{63957AA2-61FB-47C5-9B97-06D23CB5FDF5}" type="presParOf" srcId="{B75A207A-E561-4A33-8860-3580568F46B8}" destId="{02F7283A-0FC3-4AF1-AA94-0270DC0B1C33}" srcOrd="0" destOrd="0" presId="urn:microsoft.com/office/officeart/2016/7/layout/BasicLinearProcessNumbered#1"/>
    <dgm:cxn modelId="{3099F022-A87D-4FA3-8BC3-9575F846BC44}" type="presParOf" srcId="{B75A207A-E561-4A33-8860-3580568F46B8}" destId="{C08FC467-91FE-48BD-B243-273925C2B75A}" srcOrd="1" destOrd="0" presId="urn:microsoft.com/office/officeart/2016/7/layout/BasicLinearProcessNumbered#1"/>
    <dgm:cxn modelId="{A2E37B9F-7D4B-49D4-AF46-9A540F2ACE59}" type="presParOf" srcId="{B75A207A-E561-4A33-8860-3580568F46B8}" destId="{DE393E47-CBB6-4D77-A342-C9AFD9FC8CB6}" srcOrd="2" destOrd="0" presId="urn:microsoft.com/office/officeart/2016/7/layout/BasicLinearProcessNumbered#1"/>
    <dgm:cxn modelId="{3374E4EC-7EA8-47C5-B2E6-92A2F8FDFB7F}" type="presParOf" srcId="{B75A207A-E561-4A33-8860-3580568F46B8}" destId="{6209B655-7BD8-4C2E-802B-7A837190A817}" srcOrd="3" destOrd="0" presId="urn:microsoft.com/office/officeart/2016/7/layout/BasicLinearProcessNumbered#1"/>
    <dgm:cxn modelId="{64EBAD3F-E38B-4135-AAA2-C165246599F7}" type="presParOf" srcId="{869C0C7E-BD0C-4E5F-8D96-6B8EEC39B952}" destId="{44DA27FB-BF39-4511-84EF-E3EA3F12D2B6}" srcOrd="3" destOrd="0" presId="urn:microsoft.com/office/officeart/2016/7/layout/BasicLinearProcessNumbered#1"/>
    <dgm:cxn modelId="{C047657C-4647-4043-950A-E8F7F675767E}" type="presParOf" srcId="{869C0C7E-BD0C-4E5F-8D96-6B8EEC39B952}" destId="{9ED209A7-CD15-4C32-9372-A0384698B942}" srcOrd="4" destOrd="0" presId="urn:microsoft.com/office/officeart/2016/7/layout/BasicLinearProcessNumbered#1"/>
    <dgm:cxn modelId="{0F5F3613-D3F0-4FA7-ACBA-C61DDC0B6FCC}" type="presParOf" srcId="{9ED209A7-CD15-4C32-9372-A0384698B942}" destId="{B5DA272C-701A-4327-802B-15E4D04DF389}" srcOrd="0" destOrd="0" presId="urn:microsoft.com/office/officeart/2016/7/layout/BasicLinearProcessNumbered#1"/>
    <dgm:cxn modelId="{AB7A54D4-8E23-4583-8E98-345042A04591}" type="presParOf" srcId="{9ED209A7-CD15-4C32-9372-A0384698B942}" destId="{4104A2F1-FB99-4C42-8067-46B8EEEC9610}" srcOrd="1" destOrd="0" presId="urn:microsoft.com/office/officeart/2016/7/layout/BasicLinearProcessNumbered#1"/>
    <dgm:cxn modelId="{06C75B26-0F3E-41ED-839F-4D64199F4461}" type="presParOf" srcId="{9ED209A7-CD15-4C32-9372-A0384698B942}" destId="{2EB92C72-3528-4913-AFF6-FF0B4F338399}" srcOrd="2" destOrd="0" presId="urn:microsoft.com/office/officeart/2016/7/layout/BasicLinearProcessNumbered#1"/>
    <dgm:cxn modelId="{AAB9864E-92C0-4EA3-9F0E-6EB52D100EBE}" type="presParOf" srcId="{9ED209A7-CD15-4C32-9372-A0384698B942}" destId="{74E21D92-0946-4075-ABB7-F58F125D081F}" srcOrd="3" destOrd="0" presId="urn:microsoft.com/office/officeart/2016/7/layout/BasicLinearProcessNumbered#1"/>
    <dgm:cxn modelId="{13ED127B-27D7-4A94-8FC0-60DF0BA87D27}" type="presParOf" srcId="{869C0C7E-BD0C-4E5F-8D96-6B8EEC39B952}" destId="{E7F9CACB-FE98-4F37-853A-1B05B4BF4385}" srcOrd="5" destOrd="0" presId="urn:microsoft.com/office/officeart/2016/7/layout/BasicLinearProcessNumbered#1"/>
    <dgm:cxn modelId="{4B61CEE5-C2BB-4897-9CE0-A1A15D162F44}" type="presParOf" srcId="{869C0C7E-BD0C-4E5F-8D96-6B8EEC39B952}" destId="{313C51D3-DB7E-4530-8AFA-F0AE0E26CE2D}" srcOrd="6" destOrd="0" presId="urn:microsoft.com/office/officeart/2016/7/layout/BasicLinearProcessNumbered#1"/>
    <dgm:cxn modelId="{9B85DE27-B7E4-402F-BE27-E3C3985E9A79}" type="presParOf" srcId="{313C51D3-DB7E-4530-8AFA-F0AE0E26CE2D}" destId="{549A837B-0FA3-4970-A9F9-3BD236350D3D}" srcOrd="0" destOrd="0" presId="urn:microsoft.com/office/officeart/2016/7/layout/BasicLinearProcessNumbered#1"/>
    <dgm:cxn modelId="{9D5D9389-D124-429A-8F96-49696F6F4EF9}" type="presParOf" srcId="{313C51D3-DB7E-4530-8AFA-F0AE0E26CE2D}" destId="{AC6B335A-D8B4-46D8-93DE-B9EF1773F6AC}" srcOrd="1" destOrd="0" presId="urn:microsoft.com/office/officeart/2016/7/layout/BasicLinearProcessNumbered#1"/>
    <dgm:cxn modelId="{AEF2A504-6850-4ED8-81A9-8B6F7FF43DCD}" type="presParOf" srcId="{313C51D3-DB7E-4530-8AFA-F0AE0E26CE2D}" destId="{7B3E0A16-DB85-46CA-87D6-4D39F6DBFC52}" srcOrd="2" destOrd="0" presId="urn:microsoft.com/office/officeart/2016/7/layout/BasicLinearProcessNumbered#1"/>
    <dgm:cxn modelId="{25F27692-3F46-46F7-BF34-29BD99560D08}" type="presParOf" srcId="{313C51D3-DB7E-4530-8AFA-F0AE0E26CE2D}" destId="{B80B8360-3897-45DE-BD0A-F9CCC9BAC34F}" srcOrd="3" destOrd="0" presId="urn:microsoft.com/office/officeart/2016/7/layout/BasicLinearProcessNumbered#1"/>
    <dgm:cxn modelId="{4796AC81-FE2B-441F-A0B6-C344625F6E96}" type="presParOf" srcId="{869C0C7E-BD0C-4E5F-8D96-6B8EEC39B952}" destId="{4BE79C5F-B252-4C81-B7E8-356A6349584C}" srcOrd="7" destOrd="0" presId="urn:microsoft.com/office/officeart/2016/7/layout/BasicLinearProcessNumbered#1"/>
    <dgm:cxn modelId="{F640017D-6D0A-4410-A66B-828F2066B1C3}" type="presParOf" srcId="{869C0C7E-BD0C-4E5F-8D96-6B8EEC39B952}" destId="{11D9C427-A430-492A-BD3C-E4D081DA46F5}" srcOrd="8" destOrd="0" presId="urn:microsoft.com/office/officeart/2016/7/layout/BasicLinearProcessNumbered#1"/>
    <dgm:cxn modelId="{3F5AE0F2-FA72-4C37-BCFA-A61C660A8759}" type="presParOf" srcId="{11D9C427-A430-492A-BD3C-E4D081DA46F5}" destId="{4795DD00-81CA-4D89-AAC9-9CB098B4E837}" srcOrd="0" destOrd="0" presId="urn:microsoft.com/office/officeart/2016/7/layout/BasicLinearProcessNumbered#1"/>
    <dgm:cxn modelId="{D1D3C516-0A96-4C35-8949-341CF221BBD1}" type="presParOf" srcId="{11D9C427-A430-492A-BD3C-E4D081DA46F5}" destId="{06772805-3643-43C2-9C80-F43268C57C20}" srcOrd="1" destOrd="0" presId="urn:microsoft.com/office/officeart/2016/7/layout/BasicLinearProcessNumbered#1"/>
    <dgm:cxn modelId="{A39F6DBC-EC8C-42B3-9D5B-962E5C23F626}" type="presParOf" srcId="{11D9C427-A430-492A-BD3C-E4D081DA46F5}" destId="{77F59A8B-7684-4E29-B44F-B0F96367FE70}" srcOrd="2" destOrd="0" presId="urn:microsoft.com/office/officeart/2016/7/layout/BasicLinearProcessNumbered#1"/>
    <dgm:cxn modelId="{37B3E4C3-947D-462B-A3DF-A33AAEB8FA1C}" type="presParOf" srcId="{11D9C427-A430-492A-BD3C-E4D081DA46F5}" destId="{80C8596E-ABE7-41A1-8A35-72244067CF90}" srcOrd="3" destOrd="0" presId="urn:microsoft.com/office/officeart/2016/7/layout/BasicLinearProcessNumbered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6CBD6-4A99-4E4A-A270-A70AEFBAAF7E}">
      <dsp:nvSpPr>
        <dsp:cNvPr id="0" name=""/>
        <dsp:cNvSpPr/>
      </dsp:nvSpPr>
      <dsp:spPr>
        <a:xfrm>
          <a:off x="3484" y="517200"/>
          <a:ext cx="1886775" cy="2641486"/>
        </a:xfrm>
        <a:prstGeom prst="rect">
          <a:avLst/>
        </a:prstGeom>
        <a:solidFill>
          <a:srgbClr val="F3CF45">
            <a:lumMod val="20000"/>
            <a:lumOff val="8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sng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Fall 2021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u="none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GO Team Developed 2021-2025 Strategic Plan</a:t>
          </a:r>
          <a:endParaRPr lang="en-US" sz="11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venir Next LT Pro"/>
            <a:ea typeface="+mn-ea"/>
            <a:cs typeface="+mn-cs"/>
          </a:endParaRPr>
        </a:p>
      </dsp:txBody>
      <dsp:txXfrm>
        <a:off x="3484" y="1520965"/>
        <a:ext cx="1886775" cy="1584891"/>
      </dsp:txXfrm>
    </dsp:sp>
    <dsp:sp modelId="{9C3A7F13-9585-42DF-AD32-B56F82B123C8}">
      <dsp:nvSpPr>
        <dsp:cNvPr id="0" name=""/>
        <dsp:cNvSpPr/>
      </dsp:nvSpPr>
      <dsp:spPr>
        <a:xfrm>
          <a:off x="550649" y="781349"/>
          <a:ext cx="792445" cy="792445"/>
        </a:xfrm>
        <a:prstGeom prst="ellipse">
          <a:avLst/>
        </a:prstGeom>
        <a:solidFill>
          <a:srgbClr val="F3CF4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>
              <a:solidFill>
                <a:sysClr val="window" lastClr="FFFFFF"/>
              </a:solidFill>
              <a:latin typeface="Avenir Next LT Pro"/>
              <a:ea typeface="+mn-ea"/>
              <a:cs typeface="+mn-cs"/>
            </a:rPr>
            <a:t>1</a:t>
          </a:r>
        </a:p>
      </dsp:txBody>
      <dsp:txXfrm>
        <a:off x="666700" y="897400"/>
        <a:ext cx="560343" cy="560343"/>
      </dsp:txXfrm>
    </dsp:sp>
    <dsp:sp modelId="{923B2301-552B-45D2-9EF0-53A10AA17FC6}">
      <dsp:nvSpPr>
        <dsp:cNvPr id="0" name=""/>
        <dsp:cNvSpPr/>
      </dsp:nvSpPr>
      <dsp:spPr>
        <a:xfrm>
          <a:off x="3484" y="3158615"/>
          <a:ext cx="1886775" cy="72"/>
        </a:xfrm>
        <a:prstGeom prst="rect">
          <a:avLst/>
        </a:prstGeom>
        <a:solidFill>
          <a:srgbClr val="A92A9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3CF4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7283A-0FC3-4AF1-AA94-0270DC0B1C33}">
      <dsp:nvSpPr>
        <dsp:cNvPr id="0" name=""/>
        <dsp:cNvSpPr/>
      </dsp:nvSpPr>
      <dsp:spPr>
        <a:xfrm>
          <a:off x="2078938" y="517200"/>
          <a:ext cx="1886775" cy="2641486"/>
        </a:xfrm>
        <a:prstGeom prst="rect">
          <a:avLst/>
        </a:prstGeom>
        <a:solidFill>
          <a:srgbClr val="D47B22">
            <a:lumMod val="20000"/>
            <a:lumOff val="8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sng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Summer 2023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School Leadership completed Needs Assessment and defined overarching needs for SY23-24</a:t>
          </a:r>
        </a:p>
      </dsp:txBody>
      <dsp:txXfrm>
        <a:off x="2078938" y="1520965"/>
        <a:ext cx="1886775" cy="1584891"/>
      </dsp:txXfrm>
    </dsp:sp>
    <dsp:sp modelId="{C08FC467-91FE-48BD-B243-273925C2B75A}">
      <dsp:nvSpPr>
        <dsp:cNvPr id="0" name=""/>
        <dsp:cNvSpPr/>
      </dsp:nvSpPr>
      <dsp:spPr>
        <a:xfrm>
          <a:off x="2626103" y="781349"/>
          <a:ext cx="792445" cy="792445"/>
        </a:xfrm>
        <a:prstGeom prst="ellipse">
          <a:avLst/>
        </a:prstGeom>
        <a:solidFill>
          <a:srgbClr val="D47B2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>
              <a:solidFill>
                <a:sysClr val="window" lastClr="FFFFFF"/>
              </a:solidFill>
              <a:latin typeface="Avenir Next LT Pro"/>
              <a:ea typeface="+mn-ea"/>
              <a:cs typeface="+mn-cs"/>
            </a:rPr>
            <a:t>2</a:t>
          </a:r>
        </a:p>
      </dsp:txBody>
      <dsp:txXfrm>
        <a:off x="2742154" y="897400"/>
        <a:ext cx="560343" cy="560343"/>
      </dsp:txXfrm>
    </dsp:sp>
    <dsp:sp modelId="{DE393E47-CBB6-4D77-A342-C9AFD9FC8CB6}">
      <dsp:nvSpPr>
        <dsp:cNvPr id="0" name=""/>
        <dsp:cNvSpPr/>
      </dsp:nvSpPr>
      <dsp:spPr>
        <a:xfrm>
          <a:off x="2078938" y="3158615"/>
          <a:ext cx="1886775" cy="72"/>
        </a:xfrm>
        <a:prstGeom prst="rect">
          <a:avLst/>
        </a:prstGeom>
        <a:solidFill>
          <a:srgbClr val="A92A9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D47B2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A272C-701A-4327-802B-15E4D04DF389}">
      <dsp:nvSpPr>
        <dsp:cNvPr id="0" name=""/>
        <dsp:cNvSpPr/>
      </dsp:nvSpPr>
      <dsp:spPr>
        <a:xfrm>
          <a:off x="4154392" y="517200"/>
          <a:ext cx="1886775" cy="2641486"/>
        </a:xfrm>
        <a:prstGeom prst="rect">
          <a:avLst/>
        </a:prstGeom>
        <a:solidFill>
          <a:srgbClr val="0083A9">
            <a:lumMod val="20000"/>
            <a:lumOff val="8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sng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August 2023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u="none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School Leadership completed 2023-2024 Continuous Improvement Plan</a:t>
          </a:r>
        </a:p>
      </dsp:txBody>
      <dsp:txXfrm>
        <a:off x="4154392" y="1520965"/>
        <a:ext cx="1886775" cy="1584891"/>
      </dsp:txXfrm>
    </dsp:sp>
    <dsp:sp modelId="{4104A2F1-FB99-4C42-8067-46B8EEEC9610}">
      <dsp:nvSpPr>
        <dsp:cNvPr id="0" name=""/>
        <dsp:cNvSpPr/>
      </dsp:nvSpPr>
      <dsp:spPr>
        <a:xfrm>
          <a:off x="4701557" y="781349"/>
          <a:ext cx="792445" cy="792445"/>
        </a:xfrm>
        <a:prstGeom prst="ellipse">
          <a:avLst/>
        </a:prstGeom>
        <a:solidFill>
          <a:srgbClr val="0083A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>
              <a:solidFill>
                <a:sysClr val="window" lastClr="FFFFFF"/>
              </a:solidFill>
              <a:latin typeface="Avenir Next LT Pro"/>
              <a:ea typeface="+mn-ea"/>
              <a:cs typeface="+mn-cs"/>
            </a:rPr>
            <a:t>3</a:t>
          </a:r>
        </a:p>
      </dsp:txBody>
      <dsp:txXfrm>
        <a:off x="4817608" y="897400"/>
        <a:ext cx="560343" cy="560343"/>
      </dsp:txXfrm>
    </dsp:sp>
    <dsp:sp modelId="{2EB92C72-3528-4913-AFF6-FF0B4F338399}">
      <dsp:nvSpPr>
        <dsp:cNvPr id="0" name=""/>
        <dsp:cNvSpPr/>
      </dsp:nvSpPr>
      <dsp:spPr>
        <a:xfrm>
          <a:off x="4154392" y="3158615"/>
          <a:ext cx="1886775" cy="72"/>
        </a:xfrm>
        <a:prstGeom prst="rect">
          <a:avLst/>
        </a:prstGeom>
        <a:solidFill>
          <a:srgbClr val="0083A9"/>
        </a:solidFill>
        <a:ln w="12700" cap="flat" cmpd="sng" algn="ctr">
          <a:solidFill>
            <a:srgbClr val="0083A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9A837B-0FA3-4970-A9F9-3BD236350D3D}">
      <dsp:nvSpPr>
        <dsp:cNvPr id="0" name=""/>
        <dsp:cNvSpPr/>
      </dsp:nvSpPr>
      <dsp:spPr>
        <a:xfrm>
          <a:off x="6212751" y="526340"/>
          <a:ext cx="1886775" cy="2641486"/>
        </a:xfrm>
        <a:prstGeom prst="rect">
          <a:avLst/>
        </a:prstGeom>
        <a:solidFill>
          <a:srgbClr val="A92A91">
            <a:lumMod val="20000"/>
            <a:lumOff val="8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sng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Sept. – Dec. 2023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u="none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Utilizing current data, the </a:t>
          </a:r>
          <a:r>
            <a:rPr lang="en-US" sz="1100" b="1" u="none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GO Team </a:t>
          </a:r>
          <a:r>
            <a:rPr lang="en-US" sz="1100" b="0" u="none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will review &amp; possibly update the school strategic priorities and plan </a:t>
          </a:r>
        </a:p>
      </dsp:txBody>
      <dsp:txXfrm>
        <a:off x="6212751" y="1530105"/>
        <a:ext cx="1886775" cy="1584891"/>
      </dsp:txXfrm>
    </dsp:sp>
    <dsp:sp modelId="{AC6B335A-D8B4-46D8-93DE-B9EF1773F6AC}">
      <dsp:nvSpPr>
        <dsp:cNvPr id="0" name=""/>
        <dsp:cNvSpPr/>
      </dsp:nvSpPr>
      <dsp:spPr>
        <a:xfrm>
          <a:off x="6777010" y="781349"/>
          <a:ext cx="792445" cy="792445"/>
        </a:xfrm>
        <a:prstGeom prst="ellipse">
          <a:avLst/>
        </a:prstGeom>
        <a:solidFill>
          <a:srgbClr val="A92A9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>
              <a:solidFill>
                <a:sysClr val="window" lastClr="FFFFFF"/>
              </a:solidFill>
              <a:latin typeface="Avenir Next LT Pro"/>
              <a:ea typeface="+mn-ea"/>
              <a:cs typeface="+mn-cs"/>
            </a:rPr>
            <a:t>4</a:t>
          </a:r>
        </a:p>
      </dsp:txBody>
      <dsp:txXfrm>
        <a:off x="6893061" y="897400"/>
        <a:ext cx="560343" cy="560343"/>
      </dsp:txXfrm>
    </dsp:sp>
    <dsp:sp modelId="{7B3E0A16-DB85-46CA-87D6-4D39F6DBFC52}">
      <dsp:nvSpPr>
        <dsp:cNvPr id="0" name=""/>
        <dsp:cNvSpPr/>
      </dsp:nvSpPr>
      <dsp:spPr>
        <a:xfrm>
          <a:off x="6229845" y="3158615"/>
          <a:ext cx="1886775" cy="72"/>
        </a:xfrm>
        <a:prstGeom prst="rect">
          <a:avLst/>
        </a:prstGeom>
        <a:solidFill>
          <a:srgbClr val="0083A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92A9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95DD00-81CA-4D89-AAC9-9CB098B4E837}">
      <dsp:nvSpPr>
        <dsp:cNvPr id="0" name=""/>
        <dsp:cNvSpPr/>
      </dsp:nvSpPr>
      <dsp:spPr>
        <a:xfrm>
          <a:off x="8305299" y="517200"/>
          <a:ext cx="1886775" cy="2641486"/>
        </a:xfrm>
        <a:prstGeom prst="rect">
          <a:avLst/>
        </a:prstGeom>
        <a:solidFill>
          <a:srgbClr val="159839">
            <a:lumMod val="20000"/>
            <a:lumOff val="8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sng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Before Winter Break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GO Team </a:t>
          </a:r>
          <a:r>
            <a:rPr lang="en-US" sz="1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will take action (vote) on the school’s strategic plan and vote on the ranked strategic plan priorities for SY24-25 budget discussions.</a:t>
          </a:r>
        </a:p>
      </dsp:txBody>
      <dsp:txXfrm>
        <a:off x="8305299" y="1520965"/>
        <a:ext cx="1886775" cy="1584891"/>
      </dsp:txXfrm>
    </dsp:sp>
    <dsp:sp modelId="{06772805-3643-43C2-9C80-F43268C57C20}">
      <dsp:nvSpPr>
        <dsp:cNvPr id="0" name=""/>
        <dsp:cNvSpPr/>
      </dsp:nvSpPr>
      <dsp:spPr>
        <a:xfrm>
          <a:off x="8852464" y="781349"/>
          <a:ext cx="792445" cy="792445"/>
        </a:xfrm>
        <a:prstGeom prst="ellipse">
          <a:avLst/>
        </a:prstGeom>
        <a:solidFill>
          <a:srgbClr val="15983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>
              <a:solidFill>
                <a:sysClr val="window" lastClr="FFFFFF"/>
              </a:solidFill>
              <a:latin typeface="Avenir Next LT Pro"/>
              <a:ea typeface="+mn-ea"/>
              <a:cs typeface="+mn-cs"/>
            </a:rPr>
            <a:t>5</a:t>
          </a:r>
        </a:p>
      </dsp:txBody>
      <dsp:txXfrm>
        <a:off x="8968515" y="897400"/>
        <a:ext cx="560343" cy="560343"/>
      </dsp:txXfrm>
    </dsp:sp>
    <dsp:sp modelId="{77F59A8B-7684-4E29-B44F-B0F96367FE70}">
      <dsp:nvSpPr>
        <dsp:cNvPr id="0" name=""/>
        <dsp:cNvSpPr/>
      </dsp:nvSpPr>
      <dsp:spPr>
        <a:xfrm>
          <a:off x="8305299" y="3158615"/>
          <a:ext cx="1886775" cy="72"/>
        </a:xfrm>
        <a:prstGeom prst="rect">
          <a:avLst/>
        </a:prstGeom>
        <a:solidFill>
          <a:srgbClr val="15983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15983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#1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AB8E97A3-458B-4459-8849-EF3A8D885423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95F9FFCB-1BFC-4B36-BE44-D6A1469F21C3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A69863A3-5EBF-4CAE-AA51-83CA76DE20BB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4T10:24:10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729 323 24575,'1'-1'0,"-1"1"0,0-1 0,0 1 0,0-1 0,0 1 0,0-1 0,0 1 0,1-1 0,-1 0 0,0 1 0,1-1 0,-1 1 0,0 0 0,1-1 0,-1 1 0,0-1 0,1 1 0,-1-1 0,1 1 0,0-1 0,1 1 0,-5 6 0,-21 20 0,-2-1 0,0-1 0,-2-1 0,0-1 0,-34 18 0,39-23 0,1 1 0,-27 28 0,-9 7 0,57-52 0,0-1 0,1 1 0,-1 0 0,0-1 0,0 1 0,1-1 0,-1 1 0,0-1 0,0 1 0,0-1 0,0 0 0,0 1 0,0-1 0,0 0 0,0 0 0,-1 1 0,1-2 0,1 1 0,0 0 0,-1 0 0,1 0 0,0-1 0,0 1 0,-1 0 0,1 0 0,0-1 0,-1 1 0,1 0 0,0-1 0,0 1 0,0 0 0,-1-1 0,1 1 0,0 0 0,0-1 0,0 1 0,0-1 0,0 1 0,0 0 0,0-1 0,0 1 0,0-1 0,0 1 0,0-1 0,5-37 0,-2 26 0,2-30 0,-4 24 0,1 1 0,1-1 0,8-25 0,-4 31 0,-5 20 0,-6 24 0,0-20 0,0 0 0,-2 0 0,1-1 0,-1 0 0,-1 0 0,0 0 0,-10 11 0,168-197 0,-141 164 0,-3 4 0,0 0 0,1 0 0,0 1 0,0 0 0,0 1 0,1 0 0,0 0 0,0 0 0,0 1 0,13-3 0,34-18 0,118-77 0,-95 53 0,-54 33 0,0 0 0,1 1 0,54-21 0,-78 35 0,0 0 0,0 1 0,0-1 0,0 0 0,0 1 0,0 0 0,0-1 0,0 1 0,0 0 0,1 0 0,-1 0 0,0 0 0,0 0 0,0 1 0,0-1 0,0 1 0,0-1 0,0 1 0,0 0 0,0 0 0,0 0 0,-1 0 0,1 0 0,0 0 0,0 0 0,-1 0 0,1 1 0,-1-1 0,1 1 0,-1-1 0,0 1 0,0 0 0,1-1 0,-1 1 0,0 0 0,0 0 0,-1 0 0,1 0 0,0 0 0,0 2 0,0 1 0,1 0 0,-1 1 0,0-1 0,-1 0 0,0 0 0,1 1 0,-2-1 0,1 0 0,0 0 0,-1 1 0,0-1 0,-1 0 0,-1 6 0,0-3 0,-1 0 0,0 0 0,-1 0 0,0 0 0,0-1 0,0 0 0,-8 8 0,-2 0 0,0-2 0,-1 0 0,0 0 0,-1-2 0,-1 0 0,-20 9 0,-13 1 0,34-14 0,0 0 0,-22 13 0,52-7 0,5 4 0,-15-13 0,-1 0 0,-1-1 0,1 1 0,0 0 0,-1 0 0,0 0 0,0 0 0,0 0 0,-1 0 0,1 0 0,-1 1 0,0 6 0,-1-3 0,0 0 0,-1-1 0,0 1 0,0 0 0,0-1 0,-5 10 0,-3 2 0,-1-1 0,0 0 0,-2 0 0,-14 16 0,8-13 0,0-1 0,-35 29 0,45-42 0,-1 1 0,-1-1 0,1-1 0,-1 0 0,0-1 0,0 0 0,-1 0 0,-14 3 0,20-9 0,11-4 0,11-7 0,-6 6 0,1 1 0,0-1 0,19-5 0,-27 10 0,0 0 0,0 0 0,0 0 0,0 1 0,-1-1 0,1 1 0,0 0 0,0-1 0,0 1 0,0 1 0,0-1 0,0 0 0,0 1 0,0 0 0,0-1 0,0 1 0,0 0 0,0 1 0,-1-1 0,5 2 0,0 5 0,-6-6 0,0-1 0,0 0 0,0 0 0,0 0 0,0 0 0,0 0 0,0 0 0,0 0 0,0-1 0,0 1 0,1 0 0,-1 0 0,0-1 0,1 1 0,-1-1 0,0 1 0,1-1 0,-1 0 0,0 0 0,1 1 0,-1-1 0,1 0 0,2 0 0,1-2 0,0 1 0,1-1 0,-1 0 0,0 0 0,0 0 0,0-1 0,8-5 0,34-29 0,-43 35 0,35-33 0,-2-2 0,56-71 0,54-95 0,-140 192 0,5-5 0,-2 2 0,0-1 0,9-19 0,-19 32 0,-6 7 0,-127 155 0,75-85 0,27-37 0,-98 114 0,118-138 0,11-14 0,0 0 0,0 0 0,0 0 0,0 0 0,0 0 0,0 1 0,0-1 0,0 0 0,0 0 0,0 0 0,0 0 0,0 0 0,0 0 0,0 0 0,0 0 0,0 0 0,0 0 0,0 1 0,0-1 0,0 0 0,0 0 0,0 0 0,0 0 0,0 0 0,0 0 0,0 0 0,0 0 0,0 0 0,0 0 0,0 0 0,1 0 0,-1 1 0,0-1 0,0 0 0,0 0 0,0 0 0,0 0 0,0 0 0,0 0 0,0 0 0,0 0 0,0 0 0,0 0 0,1 0 0,-1 0 0,0 0 0,0 0 0,0 0 0,0 0 0,0 0 0,0 0 0,0 0 0,0 0 0,0 0 0,0 0 0,1 0 0,-1 0 0,0 0 0,0 0 0,0 0 0,0 0 0,0 0 0,0 0 0,0-1 0,0 1 0,0 0 0,26-12 0,61-36 0,59-36 0,-129 77 0,-17 7 0,0 0 0,0 0 0,1 0 0,-1 0 0,0 0 0,0 0 0,0 0 0,1 0 0,-1 0 0,0 0 0,0 0 0,1 0 0,-1 0 0,0 0 0,0 0 0,0 0 0,1 0 0,-1 1 0,0-1 0,0 0 0,0 0 0,1 0 0,-1 0 0,0 0 0,0 1 0,0-1 0,0 0 0,1 0 0,-1 0 0,0 1 0,0-1 0,0 0 0,0 0 0,0 0 0,0 1 0,0 2 0,0 0 0,0-1 0,-1 1 0,0 0 0,1-1 0,-1 1 0,0-1 0,0 1 0,0-1 0,-1 1 0,-1 2 0,-24 41 0,-58 73 0,-50 41 0,52-64 0,-8 10 0,-56 68 0,145-172 0,0 1 0,1-1 0,-1 1 0,0 0 0,1-1 0,-1 1 0,1 0 0,-1 3 0,2-5 0,0-1 0,0 0 0,0 1 0,0-1 0,0 1 0,-1-1 0,2 0 0,-1 1 0,0-1 0,0 0 0,0 1 0,0-1 0,0 0 0,0 1 0,0-1 0,0 0 0,0 1 0,1-1 0,-1 0 0,0 1 0,0-1 0,0 0 0,1 1 0,-1-1 0,0 0 0,0 0 0,1 1 0,-1-1 0,0 0 0,1 0 0,-1 0 0,0 0 0,1 1 0,-1-1 0,0 0 0,1 0 0,0 0 0,4 0 0,0 0 0,0 0 0,0-1 0,0 0 0,0 0 0,0 0 0,-1-1 0,9-3 0,25-10 0,-2-3 0,0-1 0,-1-1 0,36-29 0,126-109 0,-194 155 0,143-139 0,-45 41 0,-85 88 0,-16 13 0,0 0 0,0 0 0,0 0 0,0 0 0,0 0 0,0 0 0,1-1 0,-1 1 0,0 0 0,0 0 0,0 0 0,0 0 0,0 0 0,0 0 0,0 0 0,0 0 0,0 0 0,1 0 0,-1 0 0,0 0 0,0 0 0,0 0 0,0 0 0,0 0 0,0 0 0,0 0 0,1 0 0,-1 0 0,0 0 0,0 0 0,0 0 0,0 0 0,0 0 0,0 0 0,0 0 0,1 0 0,-1 0 0,0 0 0,0 0 0,0 0 0,0 0 0,0 1 0,0-1 0,0 0 0,0 0 0,0 0 0,0 0 0,0 0 0,1 0 0,-1 0 0,0 0 0,0 0 0,0 1 0,0-1 0,0 0 0,0 0 0,0 0 0,-1 4 0,-1 0 0,1-1 0,-1 1 0,1 0 0,-1-1 0,-3 5 0,-102 153 0,19-32 0,55-83 0,21-29 0,-17 27 0,29-44 0,0 0 0,0 0 0,0 0 0,0 1 0,-1-1 0,1 0 0,0 0 0,0 0 0,0 1 0,0-1 0,0 0 0,0 0 0,0 0 0,0 1 0,0-1 0,0 0 0,0 0 0,0 0 0,0 1 0,0-1 0,0 0 0,0 0 0,0 0 0,0 1 0,0-1 0,0 0 0,0 0 0,0 0 0,0 0 0,1 1 0,-1-1 0,0 0 0,0 0 0,0 0 0,0 0 0,0 1 0,1-1 0,-1 0 0,0 0 0,0 0 0,0 0 0,0 0 0,1 0 0,-1 0 0,0 1 0,0-1 0,15-1 0,17-8 0,6-11 0,-1-1 0,66-51 0,12-8 0,-113 79 0,1-1 0,-1 1 0,0 0 0,0 0 0,0 0 0,1 0 0,-1 0 0,0 1 0,1-1 0,4 0 0,-7 1 0,0 0 0,1 0 0,-1 0 0,0 0 0,1 1 0,-1-1 0,0 0 0,0 0 0,1 0 0,-1 0 0,0 0 0,0 1 0,1-1 0,-1 0 0,0 0 0,0 1 0,0-1 0,1 0 0,-1 0 0,0 0 0,0 1 0,0-1 0,0 0 0,0 1 0,0-1 0,1 0 0,-1 0 0,0 1 0,0-1 0,0 1 0,-4 18 0,0-8 0,-2 1 0,1-1 0,-2 0 0,1-1 0,-2 0 0,-11 15 0,-60 55 0,51-54 0,-21 23 0,49-49 0,-1 0 0,1 0 0,0 0 0,0 1 0,-1-1 0,1 0 0,0 0 0,0 0 0,-1 1 0,1-1 0,0 0 0,0 0 0,0 0 0,-1 1 0,1-1 0,0 0 0,0 0 0,0 1 0,0-1 0,0 0 0,0 1 0,-1-1 0,1 0 0,0 1 0,0-1 0,0 0 0,0 0 0,0 1 0,0-1 0,0 0 0,0 1 0,0-1 0,0 0 0,1 1 0,-1-1 0,0 0 0,0 0 0,0 1 0,0-1 0,0 0 0,0 0 0,1 1 0,-1-1 0,0 0 0,0 0 0,0 1 0,1-1 0,-1 0 0,0 0 0,0 0 0,1 1 0,-1-1 0,0 0 0,0 0 0,1 0 0,-1 0 0,0 0 0,1 0 0,-1 0 0,0 0 0,0 0 0,1 1 0,-1-1 0,1-1 0,25-2 0,-10-1 0,0-1 0,-1-1 0,1 0 0,-2-1 0,16-10 0,69-50 0,-66 43 0,553-453 0,-565 460 0,-16 18 0,-6 7 0,-5 6 0,-2-1 0,1 0 0,-17 21 0,5-7 0,-63 92 0,-107 119 0,127-171 0,-108 125 0,162-183 0,-14 19 0,21-27 0,0 1 0,0-1 0,0 1 0,0-1 0,1 1 0,-1-1 0,0 1 0,1 0 0,-1-1 0,1 1 0,0 0 0,-1-1 0,1 1 0,0 0 0,0 1 0,1-2 0,-1 0 0,0-1 0,1 1 0,-1-1 0,0 1 0,1 0 0,-1-1 0,1 1 0,-1-1 0,1 1 0,-1-1 0,1 1 0,0-1 0,-1 1 0,1-1 0,0 0 0,-1 1 0,1-1 0,0 0 0,-1 0 0,1 1 0,0-1 0,0 0 0,-1 0 0,1 0 0,0 0 0,0 0 0,-1 0 0,1 0 0,1 0 0,8-1 0,-1 0 0,1-1 0,-1 0 0,1 0 0,-1-1 0,0 0 0,11-5 0,67-38 0,-64 32 0,410-259 0,-389 239 0,-23 17 0,1 1 0,0 1 0,1 1 0,36-17 0,-59 31 0,0 0 0,1 0 0,-1-1 0,0 1 0,1 0 0,-1 0 0,1 0 0,-1 0 0,0 0 0,1 0 0,-1 0 0,1-1 0,-1 1 0,0 0 0,1 0 0,-1 1 0,1-1 0,-1 0 0,0 0 0,1 0 0,-1 0 0,1 0 0,-1 0 0,0 0 0,1 1 0,-1-1 0,0 0 0,1 0 0,-1 1 0,0-1 0,1 0 0,-1 0 0,0 1 0,1-1 0,-1 0 0,0 1 0,1 0 0,-1 0 0,0 0 0,0 0 0,1 1 0,-1-1 0,0 0 0,0 0 0,0 0 0,-1 1 0,1-1 0,0 0 0,0 0 0,-1 0 0,0 2 0,-5 11 0,-1 0 0,0-1 0,-15 20 0,8-11 0,-200 277 0,212-296 0,-3 3 0,0 0 0,1 1 0,-6 12 0,9-19 0,1 1 0,0-1 0,-1 1 0,1-1 0,0 1 0,0 0 0,-1-1 0,1 1 0,0 0 0,0-1 0,0 1 0,0 0 0,0-1 0,0 1 0,0 0 0,0-1 0,0 1 0,0 0 0,0-1 0,0 1 0,0 0 0,1-1 0,-1 1 0,0 0 0,0-1 0,1 1 0,-1-1 0,0 1 0,1-1 0,-1 1 0,1-1 0,-1 1 0,1-1 0,-1 1 0,1-1 0,-1 1 0,1-1 0,-1 0 0,1 1 0,0-1 0,-1 0 0,1 0 0,-1 1 0,1-1 0,0 0 0,-1 0 0,1 0 0,0 0 0,-1 0 0,1 0 0,0 0 0,-1 0 0,2 0 0,7-1 0,0 0 0,0-1 0,-1 0 0,1-1 0,-1 1 0,1-2 0,-1 1 0,14-9 0,-7 5 0,158-89 0,-23 12 0,-130 76 0,-20 8 0,0 0 0,0 0 0,0 0 0,0 0 0,0 0 0,0 0 0,0 0 0,1 0 0,-1 0 0,0 0 0,0 0 0,0 0 0,0 0 0,0 0 0,0 0 0,0 0 0,1 0 0,-1 0 0,0 0 0,0 0 0,0 0 0,0 0 0,0 0 0,0 0 0,0 1 0,0-1 0,0 0 0,1 0 0,-1 0 0,0 0 0,0 0 0,0 0 0,0 0 0,0 0 0,0 1 0,0-1 0,0 0 0,0 0 0,0 0 0,0 0 0,0 0 0,0 0 0,0 0 0,0 1 0,0-1 0,0 0 0,0 0 0,0 0 0,0 0 0,0 0 0,0 0 0,0 0 0,0 1 0,0-1 0,0 0 0,0 0 0,0 0 0,0 0 0,-1 0 0,1 0 0,0 0 0,-21 27 0,14-18 0,-53 54 0,-101 83 0,41-41 0,92-79 0,-48 41 0,74-65 0,-1 0 0,0 0 0,1-1 0,-1 1 0,0-1 0,0 1 0,-3 0 0,5-2 0,0 0 0,1 0 0,-1 0 0,1 1 0,-1-1 0,1 0 0,-1 0 0,0 0 0,1 0 0,-1-1 0,1 1 0,-1 0 0,1 0 0,-1 0 0,1 0 0,-1-1 0,0 1 0,1 0 0,-1 0 0,1-1 0,0 1 0,-1 0 0,1-1 0,-1 1 0,0-1 0,0-1 0,1-1 0,-1 1 0,0-1 0,1 0 0,0 1 0,-1-1 0,1 1 0,0-1 0,0 0 0,1 1 0,-1-1 0,0 1 0,1-1 0,0 1 0,-1-1 0,3-3 0,7-23 0,1 1 0,2 0 0,1 1 0,30-44 0,83-96 0,-109 143 0,25-27 0,30-41 0,-71 89 0,1 0 0,-1 0 0,0 0 0,0 0 0,-1 0 0,1-1 0,-1 1 0,0-1 0,1 1 0,-1-1 0,-1 1 0,1-5 0,-1 7 0,0 0 0,0 1 0,0-1 0,0 0 0,-1 0 0,1 0 0,0 0 0,-1 0 0,1 0 0,-1 0 0,1 1 0,-1-1 0,1 0 0,-1 0 0,1 1 0,-1-1 0,0 0 0,0 1 0,0-1 0,-2-1 0,1 1 0,-1-1 0,0 1 0,0 0 0,1 0 0,-1 0 0,0 0 0,-5 0 0,-13 0 0,0 1 0,0 0 0,0 2 0,0 0 0,0 2 0,-26 7 0,-75 22 0,2 5 0,-197 92 0,274-109 0,1 1 0,-52 37 0,87-53 0,-20 12 0,27-18 0,-1 1 0,0-1 0,0 1 0,0-1 0,1 1 0,-1-1 0,0 0 0,0 1 0,0-1 0,0 0 0,0 1 0,0-1 0,0 0 0,1 0 0,-1 0 0,0 0 0,0 0 0,0 0 0,0 0 0,0-1 0,0 1 0,-1 0 0,2-1 0,0 0 0,-1 0 0,1 0 0,0 0 0,0 0 0,0 0 0,0 0 0,0 0 0,0 0 0,0 0 0,1 0 0,-1 1 0,0-1 0,0 0 0,1 0 0,-1 0 0,1 0 0,-1 0 0,1 1 0,-1-1 0,1 0 0,-1 0 0,1 1 0,1-2 0,131-190 0,-75 115 0,268-327 0,-303 378 0,-7 9 0,0-1 0,14-23 0,-24 27 0,-6 13 0,0 1 0,0 0 0,0 0 0,-1 0 0,1 0 0,0-1 0,0 1 0,0 0 0,0 0 0,-1 0 0,1 0 0,0 0 0,0 0 0,0 0 0,-1-1 0,1 1 0,0 0 0,0 0 0,-1 0 0,1 0 0,0 0 0,0 0 0,0 0 0,-1 0 0,1 0 0,0 0 0,0 0 0,-1 0 0,1 1 0,0-1 0,0 0 0,0 0 0,-1 0 0,1 0 0,0 0 0,0 0 0,-29 17 0,-112 95 0,58-42 0,-180 159 0,187-158 0,-84 60 0,142-117 0,17-13 0,13-10 0,121-113 0,-57 49 0,-31 33 0,116-110 0,-117 105 0,56-72 0,-87 95 0,-13 21 0,0 1 0,0 0 0,0 0 0,0 0 0,0 0 0,-1 0 0,1-1 0,0 1 0,0 0 0,0 0 0,0 0 0,0 0 0,0 0 0,-1 0 0,1-1 0,0 1 0,0 0 0,0 0 0,0 0 0,0 0 0,-1 0 0,1 0 0,0 0 0,0 0 0,0 0 0,0 0 0,-1 0 0,1 0 0,0 0 0,0 0 0,0 0 0,0 0 0,-1 0 0,1 0 0,0 0 0,0 0 0,0 0 0,0 0 0,-1 0 0,1 0 0,0 1 0,0-1 0,0 0 0,0 0 0,0 0 0,-1 0 0,1 0 0,0 0 0,0 1 0,0-1 0,0 0 0,0 0 0,0 0 0,0 0 0,0 0 0,-1 1 0,-41 30 0,32-23 0,-237 196 0,-83 63 0,315-255 0,-2-1 0,1-1 0,-34 16 0,50-26 0,0 0 0,0 0 0,0-1 0,1 1 0,-1 0 0,0 0 0,0-1 0,0 1 0,0 0 0,0 0 0,0 0 0,0-1 0,0 1 0,0 0 0,0 0 0,0-1 0,0 1 0,0 0 0,0 0 0,0-1 0,0 1 0,-1 0 0,1 0 0,0 0 0,0-1 0,0 1 0,0 0 0,0 0 0,0 0 0,-1-1 0,1 1 0,0 0 0,0 0 0,0 0 0,-1 0 0,1 0 0,0-1 0,0 1 0,0 0 0,-1 0 0,1 0 0,0 0 0,0 0 0,-1 0 0,1 0 0,0 0 0,0 0 0,0 0 0,-1 0 0,1 0 0,0 0 0,0 0 0,-1 0 0,1 0 0,0 0 0,0 0 0,-1 0 0,1 0 0,0 0 0,0 0 0,0 1 0,-1-1 0,1 0 0,0 0 0,12-22 0,-9 17 0,20-34 0,72-111 0,-92 146 0,-1 2 0,0 0 0,0-1 0,0 1 0,-1-1 0,0 1 0,1-1 0,-1 1 0,1-5 0,-2 7 0,0 0 0,0-1 0,0 1 0,0 0 0,0-1 0,0 1 0,0-1 0,0 1 0,0 0 0,0 0 0,0-1 0,0 1 0,-1 0 0,1-1 0,0 1 0,0 0 0,0-1 0,0 1 0,-1 0 0,1 0 0,0-1 0,0 1 0,-1 0 0,1 0 0,0 0 0,0-1 0,-1 1 0,1 0 0,-1 0 0,-21-2 0,2 6 0,-1 2 0,1 0 0,0 0 0,0 2 0,-34 19 0,47-24 0,-398 226-270,13 31-113,255-167 341,113-76 42,-5 1 0,29-18 0,0 0 0,0 0 0,0-1 0,0 1 0,0 0 0,-1 0 0,1-1 0,0 1 0,0 0 0,0 0 0,0 0 0,0-1 0,0 1 0,0 0 0,0 0 0,0-1 0,0 1 0,0 0 0,0 0 0,0-1 0,0 1 0,0 0 0,0 0 0,0 0 0,1-1 0,-1 1 0,0 0 0,0 0 0,0-1 0,0 1 0,0 0 0,1 0 0,-1 0 0,0 0 0,0-1 0,1 1 0,15-26 0,20-21 0,2 2 0,51-47 0,-12 13 0,303-346 116,-248 251 463,-123 164-579,-10 11 0,-12 17 0,-101 100 0,19-21 0,-56 53 0,118-120 0,22-15 0,12-15 0,-1 0 0,1 0 0,0 0 0,-1 0 0,1 0 0,0 0 0,-1-1 0,1 1 0,0 0 0,-1 0 0,1 0 0,0-1 0,-1 1 0,1 0 0,-1 0 0,1-1 0,-1 1 0,1-1 0,-1 1 0,1 0 0,-1-1 0,1 1 0,0-2 0,42-29 0,59-55 0,35-49 0,-99 96 0,5-3 0,-17 17 0,-61 54 0,-60 40 0,68-51 0,1 0 0,1 2 0,-32 32 0,49-43 0,4-4 0,0-1 0,0 1 0,0-1 0,-1 0 0,-5 4 0,10-8 0,-1 0 0,1 0 0,0 0 0,0 0 0,0 0 0,0 1 0,0-1 0,0 0 0,0 0 0,-1 0 0,1 0 0,0 0 0,0 0 0,0 0 0,0 0 0,0 0 0,-1 0 0,1 0 0,0 0 0,0 0 0,0 0 0,0 0 0,-1 0 0,1 0 0,0 0 0,0 0 0,0 0 0,0 0 0,-1 0 0,1 0 0,0 0 0,0 0 0,0 0 0,0 0 0,0 0 0,-1 0 0,1 0 0,0-1 0,0 1 0,0 0 0,0 0 0,0 0 0,0 0 0,0 0 0,0 0 0,-1-1 0,1 1 0,0 0 0,0 0 0,0 0 0,0 0 0,0 0 0,0-1 0,0 1 0,0 0 0,0 0 0,0 0 0,0 0 0,0 0 0,0-1 0,0 1 0,0 0 0,0 0 0,0 0 0,0 0 0,0-1 0,0 1 0,0 0 0,1 0 0,3-13 0,7-2 0,0 1 0,1 0 0,1 0 0,16-13 0,-10 9 0,26-31 0,-40 44 0,-1-1 0,0 0 0,0 0 0,-1-1 0,0 1 0,0-1 0,0 0 0,-1 1 0,0-1 0,1-8 0,-2 13 0,-1 0 0,1 0 0,-1 0 0,0 0 0,0 0 0,0 0 0,0 0 0,-1 0 0,1 0 0,0 0 0,-1 0 0,1 0 0,-1 1 0,0-1 0,0 0 0,0 0 0,0 0 0,0 1 0,0-1 0,0 0 0,0 1 0,-2-2 0,-1 0 0,0 0 0,0 1 0,-1 0 0,1-1 0,0 2 0,-1-1 0,-5-1 0,5 1 0,0 1 0,0-1 0,0 0 0,0-1 0,-8-5 0,12 8 0,1-1 0,-1 0 0,0 1 0,0-1 0,1 0 0,-1 0 0,0 0 0,1 0 0,-1 0 0,1 0 0,0 0 0,-1 0 0,1 0 0,-1 0 0,1 0 0,0 0 0,0 0 0,0 0 0,0 0 0,0 0 0,0 0 0,0 0 0,0 0 0,0-2 0,13-29 0,48-81 0,132-186 0,-181 279 0,-12 20 0,0 0 0,0 0 0,0 0 0,0 0 0,0 0 0,0 0 0,0 0 0,0-1 0,0 1 0,0 0 0,0 0 0,1 0 0,-1 0 0,0 0 0,0 0 0,0-1 0,-1 1 0,1 0 0,0 0 0,0 0 0,0 0 0,0 0 0,0 0 0,0-1 0,0 1 0,0 0 0,0 0 0,0 0 0,0 0 0,0 0 0,0 0 0,0 0 0,0 0 0,0-1 0,-1 1 0,1 0 0,0 0 0,0 0 0,0 0 0,0 0 0,0 0 0,0 0 0,0 0 0,-1 0 0,1 0 0,0 0 0,0 0 0,0 0 0,0 0 0,0 0 0,0 0 0,-1 0 0,1 0 0,0 0 0,0 0 0,0 0 0,0 0 0,0 0 0,0 0 0,-1 0 0,1 0 0,0 0 0,-6 3 0,1 0 0,0 0 0,0 0 0,0 1 0,-5 4 0,-68 60 0,-74 82 0,77-72 0,-132 123 0,134-126 0,60-65 0,14-16 0,16-23 0,151-177 0,-95 123 0,-73 82 0,5-5 0,1 0 0,-1 0 0,1 0 0,7-5 0,-11 10 0,1-1 0,0 0 0,0 1 0,-1 0 0,1 0 0,0 0 0,0 0 0,0 0 0,0 1 0,0-1 0,0 1 0,0 0 0,1 0 0,3 0 0,15 2 0,-1 0 0,1-2 0,0 0 0,0-2 0,0 0 0,0-2 0,26-7 0,39-21 0,115-60 0,-120 52 0,15-8 0,69-31 0,-161 77 0,35-12 0,-38 13 0,-1 1 0,1-1 0,0 1 0,-1 0 0,1 0 0,0 0 0,-1 0 0,1 0 0,0 0 0,-1 0 0,1 0 0,-1 1 0,1-1 0,0 1 0,-1-1 0,1 1 0,-1 0 0,1-1 0,1 3 0,-2-2 0,0 0 0,0-1 0,-1 1 0,1 0 0,-1 0 0,1 0 0,-1 0 0,1 0 0,-1 1 0,0-1 0,1 0 0,-1 0 0,0 0 0,0 0 0,0 0 0,0 0 0,0 0 0,0 1 0,0-1 0,0 0 0,-1 0 0,1 0 0,-1 1 0,-11 27 0,-4-4 0,-1 0 0,-2-1 0,0-1 0,-23 21 0,-17 20 0,44-48 0,10-11 0,0-1 0,0 2 0,1-1 0,0 0 0,-4 7 0,7-11 0,1 1 0,-1-1 0,0 0 0,1 1 0,-1-1 0,1 1 0,0-1 0,0 1 0,-1-1 0,1 1 0,0-1 0,0 1 0,0-1 0,0 1 0,1 0 0,-1-1 0,0 1 0,1-1 0,-1 0 0,1 1 0,-1-1 0,1 1 0,0-1 0,0 0 0,-1 1 0,1-1 0,2 2 0,1 1 0,0-1 0,0 1 0,1-1 0,0 0 0,-1 0 0,1-1 0,0 1 0,0-1 0,0 0 0,1-1 0,-1 1 0,0-1 0,1 0 0,5 1 0,8 0 0,0-1 0,34-2 0,-11-6 0,-1 0 0,0-3 0,63-24 0,-70 23 0,56-22 0,34-10 0,-119 42 0,31-8 0,-35 9 0,0-1 0,0 1 0,0 0 0,0 0 0,0 0 0,0-1 0,0 1 0,0 0 0,0 0 0,0 1 0,0-1 0,0 0 0,0 0 0,0 0 0,0 1 0,0-1 0,0 0 0,0 1 0,0-1 0,0 1 0,0-1 0,-1 1 0,1 0 0,0-1 0,0 1 0,0 1 0,-1-1 0,1 0 0,-2 0 0,1 1 0,0-1 0,0 0 0,0 0 0,0 0 0,-1 1 0,1-1 0,-1 0 0,1 0 0,-1 0 0,1 0 0,-1 0 0,0 0 0,1 0 0,-1 0 0,0 0 0,-1 2 0,-14 15 0,-1-1 0,0 0 0,-1-2 0,-26 18 0,-86 50 0,62-46 0,-137 54 0,280-132 0,293-167 0,-276 152 0,-79 47 0,-32 18 0,-372 211 0,371-208 0,-55 33 0,1 2 0,-89 77 0,150-111 0,23-21 0,30-24 0,88-55 0,58-16 0,-177 99 0,226-107 0,-142 69 0,-76 34 0,-16 6 0,-29 7 0,-10 5 0,-395 120 0,396-111 0,28-12 0,25-11 0,165-61 0,176-91 0,-182 80 0,-42 19 0,-113 45 0,-20 12 0,0-1 0,0 1 0,0 0 0,0 0 0,0 0 0,0-1 0,0 1 0,0 0 0,0 0 0,0 0 0,0-1 0,0 1 0,0 0 0,0 0 0,0 0 0,0-1 0,0 1 0,0 0 0,-1 0 0,1 0 0,0-1 0,0 1 0,0 0 0,0 0 0,0 0 0,0 0 0,-1-1 0,1 1 0,0 0 0,0 0 0,0 0 0,-1 0 0,1 0 0,0 0 0,0 0 0,0 0 0,-1 0 0,1-1 0,0 1 0,0 0 0,0 0 0,-1 0 0,1 0 0,0 0 0,-1 0 0,-5 0 0,-1-1 0,0 0 0,1 1 0,-9 1 0,-84 11 0,-125 30 0,160-24 0,-96 40 0,99-33 0,-103 26 0,119-38 0,45-10 0,6-1 0,11 1 0,20-1 0,-1-2 0,1-1 0,-1-2 0,0-1 0,43-12 0,-25 2 0,-1-3 0,90-42 0,-136 56 0,-1 1 0,0-1 0,-1 0 0,1 0 0,-1 0 0,0-1 0,0 1 0,8-8 0,-13 11 0,0-1 0,0 1 0,1 0 0,-1-1 0,0 1 0,0 0 0,0-1 0,0 1 0,0 0 0,0-1 0,0 1 0,0-1 0,0 1 0,0 0 0,0-1 0,0 1 0,0-1 0,0 1 0,0 0 0,0-1 0,0 1 0,0 0 0,0-1 0,-1 1 0,1 0 0,0-1 0,0 1 0,-1 0 0,1-1 0,0 1 0,0 0 0,-1-1 0,1 1 0,0 0 0,0 0 0,-1-1 0,1 1 0,0 0 0,-1 0 0,1 0 0,-1 0 0,1-1 0,0 1 0,-1 0 0,1 0 0,0 0 0,-1 0 0,-22-5 0,21 5 0,-14-2 0,-1 1 0,0 1 0,0 1 0,1 0 0,-1 1 0,-18 5 0,-101 32 0,123-35 0,-168 62 0,-319 166 0,483-223 0,0 1 0,-27 21 0,42-30 0,0 0 0,1 1 0,-1 0 0,0-1 0,1 1 0,0 0 0,-1 0 0,1 0 0,-1 2 0,2-4 0,-1 1 0,1-1 0,0 1 0,0-1 0,0 1 0,0-1 0,0 1 0,0-1 0,0 1 0,0-1 0,0 1 0,0-1 0,0 1 0,0-1 0,0 0 0,0 1 0,0-1 0,1 1 0,-1-1 0,0 1 0,0-1 0,1 1 0,-1-1 0,0 0 0,0 1 0,1-1 0,0 1 0,1 0 0,1 0 0,-1 1 0,1-1 0,0-1 0,0 1 0,-1 0 0,1-1 0,0 1 0,0-1 0,0 0 0,0 0 0,0 0 0,0 0 0,2-1 0,52-7 0,0-2 0,57-19 0,-32 7 0,81-19 0,367-81 0,-507 117 0,-10 2 0,1 1 0,-1 0 0,0 1 0,14 0 0,-61 0 0,-1 1 0,-69 11 0,60-6 0,-466 91 0,468-84 0,2 1 0,-50 24 0,67-27 0,10-5 0,-1 0 0,1-1 0,-1 0 0,-17 1 0,18-6 0,17-6 0,24-13 0,56-25 0,149-58 0,-36 19 0,-32 9 0,-150 67 0,-15 8 0,0 0 0,1-1 0,-1 1 0,0 0 0,0 0 0,0 0 0,0 0 0,0 0 0,0 0 0,0 0 0,0 0 0,0 0 0,0 0 0,0-1 0,0 1 0,0 0 0,0 0 0,0 0 0,0 0 0,0 0 0,0 0 0,0 0 0,0-1 0,0 1 0,0 0 0,0 0 0,0 0 0,0 0 0,0 0 0,0 0 0,0 0 0,0 0 0,0-1 0,0 1 0,0 0 0,0 0 0,0 0 0,0 0 0,0 0 0,0 0 0,0 0 0,0 0 0,-1 0 0,1 0 0,0-1 0,0 1 0,0 0 0,0 0 0,0 0 0,0 0 0,0 0 0,0 0 0,-1 0 0,1 0 0,0 0 0,0 0 0,-29-2 0,-61 4 0,-120 19 0,-86 32 0,125-20 0,47-19 0,160-20 0,0-2 0,54-18 0,67-36 0,-88 34 0,170-63 0,-160 65 0,83-16 0,-147 38 0,-29 3 0,-29 7 0,-45 12 0,48-9 0,-29 10 0,1 3 0,-113 53 0,21-7 0,-142 40 0,222-85 0,73-21 0,-1 0 0,0-1 0,0 0 0,0 0 0,0-1 0,-1 0 0,-10-2 0,23 3 0,0-1 0,0 1 0,0-1 0,0 0 0,0-1 0,5 0 0,17-1 0,116-3 0,-1-7 0,267-57 0,-271 30 0,263-113 0,-384 143 0,-19 7 0,-10 5 0,-121 49 0,57-20 0,-61 23 0,2 6 0,-220 136 0,318-168 0,37-29 0,1 1 0,-1-1 0,0 1 0,0 0 0,1-1 0,-1 1 0,1 0 0,-1-1 0,1 1 0,-1 0 0,1 0 0,-1 0 0,1 0 0,0 0 0,-1-1 0,1 1 0,0 0 0,0 0 0,-1 0 0,1 2 0,1-3 0,-1 1 0,0 0 0,1-1 0,-1 1 0,0-1 0,1 1 0,-1 0 0,1-1 0,-1 1 0,1-1 0,-1 1 0,1-1 0,-1 0 0,1 1 0,0-1 0,-1 1 0,1-1 0,-1 0 0,1 0 0,1 1 0,5 1 0,0-1 0,0 1 0,0-1 0,8 0 0,-13-1 0,297-2 0,-129-3 0,-154 3 0,-1 0 0,0 0 0,0-2 0,0 0 0,0 0 0,-1-2 0,24-11 0,26-8 0,-41 19 0,-20 8 0,-8 4 0,-10 6 0,-267 178 0,270-182 0,-1 0 0,1 1 0,0 0 0,-13 14 0,24-22 0,0 1 0,0-1 0,0 0 0,0 1 0,0-1 0,0 0 0,1 1 0,-1-1 0,0 1 0,1-1 0,-1 1 0,1 0 0,-1 2 0,1-3 0,0-1 0,0 1 0,0 0 0,0-1 0,0 1 0,1 0 0,-1 0 0,0-1 0,0 1 0,1 0 0,-1-1 0,0 1 0,1-1 0,-1 1 0,1 0 0,-1-1 0,1 1 0,-1-1 0,1 1 0,-1-1 0,2 1 0,1 1 0,0-1 0,1 0 0,-1 0 0,0 0 0,1 0 0,-1 0 0,1-1 0,-1 1 0,0-1 0,1 0 0,6-1 0,31-5 0,-1-3 0,0-1 0,0-2 0,46-21 0,-28 12 0,213-71 0,-229 78 0,-40 14 0,0-1 0,0 0 0,0 1 0,0-1 0,0 1 0,0 0 0,0-1 0,0 1 0,0 0 0,-1 0 0,4 1 0,-5-1 0,0 0 0,1 0 0,-1 0 0,0 1 0,0-1 0,0 0 0,1 0 0,-1 1 0,0-1 0,0 0 0,0 0 0,0 1 0,0-1 0,1 0 0,-1 0 0,0 1 0,0-1 0,0 0 0,0 1 0,0-1 0,0 0 0,0 1 0,0-1 0,0 0 0,0 0 0,0 1 0,0-1 0,0 0 0,-1 1 0,1-1 0,0 0 0,0 0 0,0 1 0,0-1 0,0 0 0,-1 0 0,1 1 0,0-1 0,-1 1 0,-4 6 0,-1 0 0,0 0 0,-11 11 0,-151 144 0,163-157 0,-1 0 0,1-1 0,1 1 0,-1 0 0,1 0 0,0 1 0,0-1 0,0 1 0,-3 7 0,7-12 0,0-1 0,0 1 0,0-1 0,-1 1 0,1-1 0,0 0 0,0 1 0,0-1 0,0 1 0,0-1 0,0 1 0,0-1 0,0 1 0,1-1 0,-1 0 0,0 1 0,0-1 0,0 1 0,0-1 0,1 1 0,-1-1 0,0 0 0,0 1 0,1-1 0,-1 0 0,0 1 0,1-1 0,-1 0 0,0 1 0,1-1 0,-1 0 0,0 0 0,1 1 0,-1-1 0,1 0 0,-1 0 0,0 0 0,1 0 0,-1 1 0,1-1 0,-1 0 0,1 0 0,-1 0 0,1 0 0,24-2 0,1-5 0,-1 0 0,-1-2 0,1-1 0,-2-1 0,29-17 0,-4-2 0,63-52 0,-103 75 0,-1 1 0,1 0 0,0 1 0,1-1 0,-1 2 0,17-7 0,-25 11 0,0-1 0,0 1 0,0 0 0,0 0 0,1 0 0,-1 0 0,0 0 0,0 0 0,0 0 0,1 0 0,-1 0 0,0 0 0,0 0 0,0 0 0,1 0 0,-1 0 0,0 0 0,0 0 0,1 0 0,-1 0 0,0 0 0,0 0 0,0 0 0,0 0 0,1 0 0,-1 0 0,0 1 0,0-1 0,0 0 0,1 0 0,-1 0 0,0 0 0,0 0 0,0 1 0,0-1 0,0 0 0,0 0 0,1 0 0,-1 0 0,0 1 0,0-1 0,0 0 0,0 0 0,0 0 0,0 1 0,0-1 0,0 0 0,0 0 0,0 0 0,0 1 0,0-1 0,0 0 0,0 1 0,-1 4 0,0 0 0,0 0 0,0 1 0,-1-1 0,0 0 0,0 0 0,0-1 0,-1 1 0,0 0 0,0-1 0,-4 6 0,-45 51 0,34-41 0,-17 15 0,-1-1 0,-73 51 0,91-72 0,9-5 0,10-6 0,18-10 0,48-23 0,-35 16 0,56-33 0,-38 21 0,-41 23 0,0 0 0,0-1 0,-1 0 0,1 0 0,9-8 0,-17 11 0,1 0 0,-1 1 0,1-1 0,-1 1 0,1 0 0,0 0 0,0 0 0,0 0 0,3-2 0,-4 3 0,0 0 0,-1 1 0,1-1 0,-1 0 0,1 1 0,0-1 0,-1 0 0,1 1 0,-1-1 0,1 1 0,-1-1 0,1 0 0,-1 1 0,1-1 0,-1 1 0,0 0 0,1-1 0,-1 1 0,0-1 0,1 1 0,-1 0 0,0-1 0,0 1 0,0 0 0,1-1 0,-1 1 0,0 0 0,0-1 0,0 1 0,0 0 0,0 0 0,0 0 0,0 1 0,1-1 0,-1 0 0,0 1 0,1-1 0,0 0 0,-1 0 0,1 0 0,0 1 0,-1-1 0,1 0 0,0 0 0,0 0 0,0 0 0,0 0 0,0-1 0,0 1 0,0 0 0,0 0 0,3 1 0,-2-2 0,0 1 0,0-1 0,0 1 0,1-1 0,-1 0 0,0 0 0,1 0 0,-1 0 0,0 0 0,1 0 0,2-1 0,8-3 0,-1 0 0,0-1 0,20-11 0,-16 8 0,-13 7 0,31-14 0,0-2 0,-1 0 0,-1-3 0,50-38 0,-81 56 0,1 1 0,-1 0 0,1-1 0,0 1 0,-1 0 0,1 0 0,0 0 0,0 0 0,0 0 0,0 1 0,-1-1 0,1 0 0,0 1 0,0 0 0,4-1 0,-6 1 0,1 0 0,-1 0 0,0 0 0,1 1 0,-1-1 0,1 0 0,-1 0 0,1 0 0,-1 1 0,1-1 0,-1 0 0,0 0 0,1 1 0,-1-1 0,0 0 0,1 1 0,-1-1 0,0 0 0,1 1 0,-1-1 0,0 1 0,0-1 0,1 1 0,-1 0 0,1 1 0,-1-1 0,0 1 0,0 0 0,0 0 0,0-1 0,0 1 0,0 0 0,0 0 0,0 0 0,-1 2 0,-3 8 0,0 0 0,-10 21 0,4-9 0,7-7 0,3-17 0,0 0 0,0 0 0,0 1 0,0-1 0,0 0 0,0 0 0,0 1 0,0-1 0,0 0 0,1 0 0,-1 1 0,0-1 0,0 0 0,0 0 0,1 0 0,-1 1 0,0-1 0,0 0 0,0 0 0,1 0 0,-1 0 0,0 0 0,0 1 0,1-1 0,-1 0 0,0 0 0,0 0 0,1 0 0,-1 0 0,1 0 0,0 0 0,1-1 0,0 1 0,-1 0 0,1-1 0,-1 1 0,1-1 0,0 0 0,-1 0 0,0 1 0,1-1 0,-1 0 0,1 0 0,-1-1 0,0 1 0,2-1 0,25-26 0,2 2 0,52-36 0,-80 60 0,-1 1 0,1 0 0,0 0 0,0 0 0,-1 0 0,1 0 0,0 1 0,0-1 0,0 0 0,0 1 0,0-1 0,0 1 0,0 0 0,0 0 0,0 0 0,0 0 0,1 0 0,-1 0 0,0 0 0,3 2 0,-3-1 0,0 0 0,-1 0 0,1 1 0,-1-1 0,1 0 0,-1 1 0,1 0 0,-1-1 0,0 1 0,0 0 0,0-1 0,0 1 0,0 0 0,0 0 0,-1 0 0,1 0 0,0 0 0,-1 0 0,0 0 0,1 0 0,-1 2 0,1 5 0,0-1 0,0 0 0,-1 0 0,0 0 0,0 1 0,-1-1 0,0 0 0,-3 9 0,2-11 0,0 0 0,-1-1 0,1 1 0,-1-1 0,-1 1 0,1-1 0,-1 0 0,0-1 0,0 1 0,0-1 0,-10 8 0,-259 193 0,250-189 0,-21 16 0,-1-3 0,-86 43 0,120-68 0,1 0 0,0 0 0,-1-2 0,1 1 0,-1-1 0,-18 1 0,25-3 0,1 0 0,-1 0 0,0-1 0,0 1 0,0-1 0,0 0 0,1 0 0,-1 0 0,0 0 0,1 0 0,-1-1 0,1 0 0,-1 0 0,1 0 0,0 0 0,0 0 0,0-1 0,0 1 0,0-1 0,1 0 0,-4-5 0,1 0 0,0 0 0,1-1 0,0 1 0,1-1 0,-1 0 0,2 0 0,-1 0 0,-1-15 0,1-9 0,2-38 0,-2-9 0,3 77 0,0 1 0,0-1 0,-1 1 0,1-1 0,-1 1 0,0-1 0,0 1 0,0-1 0,0 1 0,0 0 0,0-1 0,-1 1 0,1 0 0,-1 0 0,1 0 0,-1 0 0,0 0 0,0 1 0,0-1 0,-3-2 0,1 2 0,0 1 0,1-1 0,-1 1 0,0 0 0,0 0 0,0 0 0,-1 0 0,1 1 0,0-1 0,0 1 0,-7 1 0,-5 1 0,-1 1 0,1 0 0,0 2 0,0 0 0,-17 8 0,-79 45 0,88-44 0,-1 0 0,-1-1 0,0-1 0,-50 14 0,70-27 0,11-6 0,19-14 0,-13 12 0,228-188 0,-38 31 0,-163 132 0,-31 28 0,-27 24 0,-58 57 0,-139 128 0,-13-16 0,195-165 0,25-19 0,9-8 0,13-14 0,-12 19 0,338-438 0,-309 405 0,25-37 0,-54 70 0,9-15 0,-13 14 0,-9 6 0,-19 15 0,0 1 0,1 1 0,-28 27 0,17-14 0,-335 275 0,261-224 0,70-54 0,18-13 0,23-18 0,7-6 0,84-91 0,-37 43 0,211-228 0,-245 265 0,-5 6 0,-1 0 0,0 0 0,0-1 0,-1 0 0,0-1 0,-1 0 0,7-17 0,-13 29 0,-1 0 0,0 0 0,0-1 0,0 1 0,0 0 0,1-1 0,-1 1 0,0 0 0,0-1 0,0 1 0,0 0 0,0 0 0,0-1 0,0 1 0,0 0 0,0-1 0,0 1 0,0 0 0,0-1 0,0 1 0,0 0 0,0-1 0,0 1 0,0 0 0,-1-1 0,1 1 0,0 0 0,0 0 0,0-1 0,0 1 0,-1 0 0,1 0 0,0-1 0,0 1 0,-1 0 0,1 0 0,0 0 0,0-1 0,-1 1 0,1 0 0,0 0 0,0 0 0,-1 0 0,1 0 0,0-1 0,-1 1 0,1 0 0,0 0 0,-1 0 0,1 0 0,0 0 0,-1 0 0,1 0 0,0 0 0,-1 0 0,1 0 0,0 0 0,-1 1 0,1-1 0,0 0 0,0 0 0,-1 0 0,1 0 0,-1 1 0,-24 9 0,25-9 0,-51 27 0,-69 51 0,-44 47 0,101-75 0,2-4 0,-333 254 0,365-281 0,28-20 0,1 1 0,0-1 0,0 0 0,0 0 0,0 0 0,0 0 0,-1 1 0,1-1 0,0 0 0,0 0 0,0 0 0,0 0 0,-1 0 0,1 1 0,0-1 0,0 0 0,-1 0 0,1 0 0,0 0 0,0 0 0,0 0 0,-1 0 0,1 0 0,0 0 0,0 0 0,-1 0 0,1 0 0,0 0 0,0 0 0,-1 0 0,1 0 0,0 0 0,0 0 0,0 0 0,-1 0 0,1-1 0,0 1 0,0 0 0,0 0 0,-1 0 0,1 0 0,0 0 0,0-1 0,-1 1 0,6-13 0,13-15 0,30-31 0,-15 20 0,45-70 0,-56 76 0,-22 33 0,0 0 0,0 0 0,0 0 0,0-1 0,0 1 0,0 0 0,1 0 0,-1 0 0,0 0 0,0-1 0,0 1 0,0 0 0,0 0 0,0 0 0,0 0 0,0-1 0,0 1 0,0 0 0,0 0 0,0 0 0,0 0 0,0-1 0,-1 1 0,1 0 0,0 0 0,0 0 0,0 0 0,0-1 0,0 1 0,0 0 0,0 0 0,0 0 0,0 0 0,-1 0 0,1 0 0,0-1 0,0 1 0,0 0 0,0 0 0,0 0 0,-1 0 0,1 0 0,0 0 0,0 0 0,0 0 0,0 0 0,-1 0 0,1 0 0,0 0 0,0 0 0,0 0 0,0 0 0,-1 0 0,1 0 0,0 0 0,0 0 0,0 0 0,0 0 0,-1 0 0,1 0 0,0 0 0,0 0 0,0 0 0,0 0 0,-1 0 0,1 0 0,0 1 0,-17 3 0,-40 15 0,-92 44 0,92-36 0,-84 26 0,140-52 0,0-1 0,0 1 0,0-1 0,0 1 0,0-1 0,0 0 0,0 1 0,0-1 0,0 0 0,0 0 0,-1 0 0,1 0 0,0 0 0,0 0 0,0 0 0,0 0 0,0 0 0,0-1 0,0 1 0,0 0 0,0-1 0,0 1 0,0-1 0,0 1 0,0-1 0,0 1 0,0-1 0,0 0 0,1 0 0,-2 0 0,1-2 0,1 1 0,-1 0 0,1-1 0,0 1 0,0 0 0,0 0 0,0-1 0,1 1 0,-1 0 0,0 0 0,1-1 0,0 1 0,-1 0 0,1 0 0,2-4 0,16-34 0,2 1 0,43-59 0,-50 78 0,41-57 0,-32 49 0,-2-1 0,-1-2 0,28-58 0,-27 38 0,-19 41 0,-14 20 0,8-6 0,-123 116 0,-30 30 0,132-124 0,-2-1 0,0-1 0,-1-1 0,-40 23 0,70-47 0,0-1 0,0 0 0,-1 1 0,1-1 0,0 0 0,-1 0 0,3-4 0,8-10 0,-5 8 0,156-187 0,-140 164 0,1 1 0,1 1 0,47-42 0,-31 30 0,-41 40 0,1 1 0,-1-1 0,0 1 0,0 0 0,1-1 0,-1 1 0,1-1 0,-1 1 0,0 0 0,1-1 0,-1 1 0,1 0 0,-1 0 0,0-1 0,1 1 0,-1 0 0,1 0 0,-1 0 0,1-1 0,-1 1 0,1 0 0,-1 0 0,1 0 0,0 0 0,-1 0 0,1 0 0,-1 0 0,1 0 0,0 1 0,-1-1 0,1 1 0,-1 0 0,0-1 0,1 1 0,-1-1 0,0 1 0,0 0 0,1-1 0,-1 1 0,0 0 0,0 0 0,0-1 0,0 1 0,0 0 0,0-1 0,0 2 0,-4 33 0,-10 17 0,51-171 0,-35 115 0,-1-1 0,1 0 0,-1 0 0,0 0 0,0 1 0,0-7 0,-1 10 0,0 0 0,0 1 0,0-1 0,0 1 0,-1-1 0,1 0 0,0 1 0,0-1 0,0 1 0,-1-1 0,1 1 0,0-1 0,0 1 0,-1-1 0,1 1 0,-1-1 0,1 1 0,0-1 0,-1 1 0,1 0 0,-1-1 0,1 1 0,-2-1 0,1 1 0,0-1 0,-1 1 0,1 0 0,-1 0 0,1 0 0,-1 0 0,1 0 0,-1 0 0,1 0 0,0 0 0,-1 1 0,1-1 0,-1 0 0,-1 2 0,-13 5 0,1 1 0,-1 1 0,2 0 0,-1 1 0,1 0 0,1 1 0,-19 20 0,2-4 0,-13 12 0,-129 103 0,154-132 0,18-10 0,0 0 0,0 0 0,-1 0 0,1 0 0,0 0 0,0 0 0,0 0 0,0 0 0,0 0 0,0 0 0,0 0 0,0 0 0,0 0 0,-1 0 0,1 0 0,0 0 0,0 0 0,0 0 0,0 0 0,0 0 0,0 0 0,0 0 0,0 0 0,-1 0 0,1 0 0,0 0 0,0 0 0,0 0 0,0 0 0,0 0 0,0 0 0,0 0 0,0 0 0,0 0 0,0-1 0,0 1 0,-1 0 0,1 0 0,0 0 0,0 0 0,0 0 0,0 0 0,0 0 0,0 0 0,0 0 0,0 0 0,0-1 0,0 1 0,0 0 0,0 0 0,0 0 0,0 0 0,0 0 0,0 0 0,0 0 0,0 0 0,0-1 0,0 1 0,0 0 0,0 0 0,0 0 0,0 0 0,0 0 0,0 0 0,1 0 0,16-27 0,12-10 0,1 1 0,1 2 0,2 1 0,42-31 0,-56 47 0,16-9 0,-34 25 0,0 1 0,-1 0 0,1-1 0,0 1 0,-1 0 0,1 0 0,0 0 0,0 0 0,0 0 0,-1 0 0,1 0 0,0 0 0,0 0 0,-1 0 0,1 0 0,0 0 0,0 1 0,-1-1 0,1 0 0,0 0 0,-1 1 0,1-1 0,0 1 0,-1-1 0,1 0 0,0 1 0,-1-1 0,1 1 0,-1 0 0,1-1 0,-1 1 0,1-1 0,-1 1 0,0 0 0,1-1 0,-1 1 0,0 0 0,1 0 0,-1-1 0,0 2 0,11 34 0,-3 31 0,-3 0 0,-6 107 0,-1-92 0,0-40 0,1-27 0,1 1 0,0-1 0,0 1 0,4 16 0,-3-31 0,-1 1 0,1 0 0,0 0 0,0 0 0,0 0 0,0-1 0,0 1 0,0 0 0,0-1 0,0 1 0,1-1 0,-1 1 0,1-1 0,-1 0 0,1 1 0,-1-1 0,1 0 0,0 0 0,0 0 0,0 0 0,-1-1 0,1 1 0,0 0 0,0-1 0,0 0 0,0 1 0,0-1 0,0 0 0,0 0 0,3 0 0,6 0 0,0-1 0,0 0 0,0 0 0,14-5 0,-1-1 0,1-1 0,-2-1 0,1-1 0,26-15 0,85-61 0,8-4 0,-123 82 0,-20 8 0,1 0 0,-1 0 0,0 0 0,0 0 0,0 0 0,1 0 0,-1 0 0,0 0 0,0 0 0,0 0 0,0 0 0,1 0 0,-1 0 0,0 0 0,0 0 0,0 0 0,1 0 0,-1 0 0,0 0 0,0 0 0,0 1 0,0-1 0,0 0 0,1 0 0,-1 0 0,0 0 0,0 0 0,0 1 0,0-1 0,0 0 0,0 0 0,0 0 0,1 0 0,-1 1 0,0-1 0,0 0 0,0 0 0,0 0 0,0 0 0,0 1 0,0-1 0,0 0 0,0 0 0,0 1 0,-1 2 0,0 0 0,-1 0 0,1 0 0,0-1 0,-1 1 0,0 0 0,0-1 0,0 1 0,-3 3 0,-119 123 0,30-34 0,-6 4 0,61-62 0,35-33 0,-1 1 0,1 0 0,0 1 0,-4 6 0,7-11 0,1-1 0,-1 1 0,1 0 0,0-1 0,0 1 0,-1-1 0,1 1 0,0-1 0,0 1 0,0 0 0,0-1 0,0 1 0,0 0 0,0-1 0,0 1 0,0-1 0,0 1 0,0 0 0,0-1 0,0 1 0,0 0 0,1 0 0,0-1 0,-1 0 0,1 1 0,0-1 0,0 0 0,-1 1 0,1-1 0,0 0 0,-1 0 0,1 0 0,0 0 0,0 1 0,0-1 0,-1 0 0,1-1 0,0 1 0,0 0 0,-1 0 0,1 0 0,0 0 0,0 0 0,-1-1 0,2 1 0,7-3 0,-1 0 0,1-1 0,0 0 0,-1 0 0,0-1 0,0 0 0,13-11 0,-16 13 0,13-8 0,-11 10 0,-9 10 0,-1-4 0,-1-1 0,0 1 0,0-1 0,-6 6 0,7-8 0,0 0 0,0 1 0,1-1 0,-1 1 0,1-1 0,0 1 0,-1 0 0,1 0 0,1 0 0,-1 0 0,0 1 0,1-1 0,-3 7 0,4-10 0,0 1 0,1-1 0,-1 1 0,0 0 0,0-1 0,0 1 0,0-1 0,1 1 0,-1-1 0,0 1 0,0 0 0,1-1 0,-1 1 0,0-1 0,1 1 0,-1-1 0,1 0 0,-1 1 0,1-1 0,-1 1 0,1-1 0,-1 0 0,1 1 0,-1-1 0,1 0 0,-1 0 0,1 1 0,-1-1 0,1 0 0,0 0 0,-1 0 0,1 0 0,-1 0 0,1 0 0,0 0 0,-1 0 0,2 0 0,23-1 0,-5-3 0,0-1 0,0-1 0,0-1 0,-1-1 0,0 0 0,-1-1 0,0-2 0,27-19 0,-44 29 0,1 0 0,-1 0 0,0 1 0,0-1 0,0 0 0,1 0 0,-1 1 0,0-1 0,1 1 0,-1-1 0,1 1 0,-1 0 0,0 0 0,1-1 0,-1 1 0,1 0 0,1 0 0,-3 0 0,0 1 0,1-1 0,-1 0 0,0 0 0,0 0 0,0 0 0,1 0 0,-1 1 0,0-1 0,0 0 0,0 0 0,1 0 0,-1 1 0,0-1 0,0 0 0,0 0 0,0 1 0,0-1 0,1 0 0,-1 0 0,0 1 0,0-1 0,0 0 0,0 0 0,0 1 0,0-1 0,0 0 0,0 0 0,0 1 0,-6 14 0,-9 8 0,-29 33 0,43-55 0,0 0 0,1 0 0,-1-1 0,0 1 0,1 0 0,-1 0 0,1 0 0,-1 0 0,1 0 0,-1 0 0,1 0 0,0 0 0,-1 0 0,1 2 0,0-3 0,0 0 0,0 1 0,0-1 0,0 0 0,0 1 0,1-1 0,-1 0 0,0 0 0,0 1 0,0-1 0,1 0 0,-1 0 0,0 1 0,0-1 0,1 0 0,-1 0 0,0 0 0,0 1 0,1-1 0,-1 0 0,0 0 0,0 0 0,1 0 0,-1 0 0,0 0 0,1 1 0,-1-1 0,0 0 0,1 0 0,0 0 0,3 0 0,0-1 0,1 1 0,-1-1 0,0 1 0,0-1 0,8-3 0,25-11 0,-1-1 0,65-40 0,66-58 0,-64 42 0,4 3 0,58-40 0,-265 184 0,-101 101 0,174-151 0,27-25 0,-1 0 0,1 1 0,-1-1 0,1 1 0,0-1 0,-1 0 0,1 1 0,-1-1 0,1 0 0,-1 0 0,1 1 0,-1-1 0,1 0 0,-1 0 0,1 0 0,-1 0 0,0 0 0,1 0 0,-1 0 0,1 0 0,-1 0 0,1 0 0,-1 0 0,1 0 0,-1 0 0,1 0 0,-1 0 0,1 0 0,-1-1 0,0 1 0,0-1 0,1 0 0,0 0 0,-1 0 0,1 0 0,0 0 0,0 0 0,-1 1 0,1-1 0,0 0 0,0 0 0,0 0 0,0 0 0,0 0 0,1 0 0,-1 0 0,0-1 0,4-15 0,0 1 0,1-1 0,1 1 0,11-22 0,38-62 0,-51 94 0,25-39 0,62-73 0,-59 79 0,-22 27 0,-1-1 0,0 0 0,-1 0 0,-1-1 0,0 0 0,-1 0 0,-1-1 0,0 1 0,0-1 0,-2 0 0,0-1 0,-1 1 0,1-31 0,-3 35 0,0-1 0,1 1 0,1 0 0,0 0 0,0-1 0,1 2 0,0-1 0,1 0 0,0 0 0,1 1 0,0 0 0,1 0 0,0 1 0,1-1 0,-1 1 0,2 0 0,-1 1 0,1 0 0,11-9 0,139-105 0,-46 37 0,-64 55 0,-39 26 0,-34 19 0,-1 0 0,11-7 0,1 0 0,0 1 0,-22 20 0,35-29 0,1 0 0,-1 1 0,1-1 0,-1 0 0,1 1 0,-1-1 0,1 0 0,0 1 0,-1-1 0,1 1 0,0-1 0,-1 1 0,1-1 0,0 1 0,-1-1 0,1 1 0,0 0 0,0-1 0,0 1 0,0-1 0,0 1 0,-1-1 0,1 1 0,0 0 0,0-1 0,0 1 0,1-1 0,-1 1 0,0 0 0,0-1 0,0 1 0,0-1 0,1 2 0,16 8 0,4 3 0,-20-12 0,-1-1 0,0 1 0,1 0 0,-1-1 0,1 1 0,-1 0 0,0-1 0,0 1 0,0 0 0,1 0 0,-1 0 0,0-1 0,0 1 0,0 0 0,0 0 0,0-1 0,0 1 0,0 0 0,0 0 0,-1 0 0,1-1 0,0 1 0,0 0 0,-1 0 0,1-1 0,0 1 0,-1 0 0,1-1 0,-2 2 0,-8 12 0,0-1 0,-1 0 0,-1-1 0,-23 20 0,9-9 0,3-3 0,0 0 0,-1-2 0,-39 22 0,60-38 0,-28 18 0,31-20 0,0 0 0,-1 0 0,1 1 0,0-1 0,-1 0 0,1 0 0,0 1 0,0-1 0,-1 0 0,1 1 0,0-1 0,0 0 0,0 0 0,-1 1 0,1-1 0,0 1 0,0-1 0,0 0 0,0 1 0,0-1 0,0 0 0,0 1 0,0-1 0,0 0 0,0 1 0,0-1 0,0 1 0,1-1 0,-1 1 0,1-1 0,0 1 0,0-1 0,-1 1 0,1-1 0,0 0 0,0 1 0,0-1 0,-1 0 0,1 0 0,0 0 0,0 0 0,0 0 0,0 0 0,0 0 0,1 0 0,21-1 0,0-2 0,0 0 0,0-2 0,-1 0 0,1-2 0,28-12 0,39-11 0,-90 30 0,1 0 0,0-1 0,-1 1 0,1 0 0,-1-1 0,1 1 0,0 0 0,-1 0 0,1 0 0,0 0 0,-1 0 0,1 0 0,0 0 0,-1 0 0,1 0 0,0 0 0,-1 0 0,1 0 0,0 0 0,-1 0 0,1 1 0,0-1 0,0 0 0,-11 11 0,-25 10 0,72-60 0,4 10 0,-41 29 0,1 0 0,-1-1 0,1 1 0,-1-1 0,1 1 0,-1 0 0,0-1 0,1 1 0,-1-1 0,1 1 0,-1-1 0,0 1 0,0-1 0,1 1 0,-1-1 0,0 1 0,0-1 0,0 1 0,1-1 0,-1 1 0,0-1 0,0 0 0,-9-4 0,-23 8 0,-92 41 0,83-28 0,-70 19 0,111-35 0,-1 0 0,1 0 0,-1 0 0,1 1 0,-1-1 0,1 0 0,-1 0 0,1 0 0,-1 0 0,1 0 0,-1 0 0,1 0 0,-1 0 0,0 0 0,1 0 0,-1 0 0,1 0 0,-1 0 0,1-1 0,-1 1 0,1 0 0,0 0 0,-1-1 0,0 1 0,7-10 0,21-12 0,-25 20 0,134-86 0,-49 33 0,-85 54 0,-1 0 0,0 0 0,1 0 0,-1 0 0,0 0 0,0 0 0,0 0 0,0 0 0,0 0 0,0-1 0,1 0 0,-2 1 0,0 1 0,0 0 0,0-1 0,0 1 0,0 0 0,0 0 0,0-1 0,0 1 0,0 0 0,0-1 0,0 1 0,0 0 0,0-1 0,0 1 0,0 0 0,0 0 0,0-1 0,0 1 0,-1 0 0,1-1 0,0 1 0,0 0 0,0 0 0,0-1 0,-1 1 0,1 0 0,0 0 0,0 0 0,-1-1 0,1 1 0,0 0 0,-1 0 0,-1-1 0,-1 0 0,0 0 0,1 0 0,-1 1 0,0-1 0,1 1 0,-1 0 0,0 0 0,1 0 0,-1 0 0,-4 1 0,-32 6 0,-54 18 0,32-8 0,82-24 0,0-1 0,0 0 0,36-23 0,-56 30 0,0 1 0,0-1 0,-1 1 0,1-1 0,0 1 0,-1-1 0,1 0 0,0 1 0,-1-1 0,1 0 0,-1 1 0,1-1 0,-1 0 0,1 0 0,-1 0 0,0 1 0,1-1 0,-1-1 0,0 1 0,0 1 0,0-1 0,0 1 0,-1-1 0,1 1 0,0 0 0,0-1 0,0 1 0,-1-1 0,1 1 0,0 0 0,-1-1 0,1 1 0,0-1 0,-1 1 0,1 0 0,0 0 0,-1-1 0,1 1 0,0 0 0,-1 0 0,1-1 0,-1 1 0,0 0 0,-3-2 0,0 1 0,0 0 0,-1 0 0,1 1 0,-1-1 0,-4 1 0,-40 2 0,0 2 0,0 3 0,0 1 0,1 3 0,-66 23 0,-225 99 0,231-87 0,90-39 0,-1-1 0,0 0 0,0-1 0,-37 4 0,52-9 0,-4 0 0,15-3 0,-1-1 0,311-134 0,-144 67 0,-172 71 0,0-1 0,0 1 0,0 0 0,0 0 0,0-1 0,0 1 0,0-1 0,0 1 0,-1-1 0,1 1 0,0-1 0,0 0 0,0 1 0,0-1 0,-1 0 0,1 0 0,0 0 0,-1 1 0,2-3 0,-3 2 0,-1 0 0,1 1 0,0-1 0,0 1 0,0-1 0,-1 1 0,1-1 0,0 1 0,-1 0 0,1-1 0,0 1 0,-1 0 0,1 0 0,0 0 0,-3 1 0,-63-3 0,-123 15 0,-66 30 0,151-18 0,105-25 0,0 0 0,-1 0 0,1 0 0,0 0 0,0 1 0,-1-1 0,1 0 0,0 0 0,-1 0 0,1 0 0,0 0 0,0 0 0,-1 0 0,1 0 0,0 0 0,-1 0 0,1 0 0,0 0 0,-1 0 0,1 0 0,0 0 0,-1 0 0,1 0 0,0 0 0,-1 0 0,1 0 0,0 0 0,0-1 0,-1 1 0,1 0 0,0 0 0,0 0 0,-1-1 0,1 1 0,0 0 0,10-9 0,24-8 0,123-47 0,-155 64 0,-1 0 0,0 0 0,0 0 0,0-1 0,-1 1 0,1 0 0,0-1 0,0 1 0,0-1 0,0 1 0,0-1 0,0 0 0,0 1 0,-1-1 0,1 0 0,0 1 0,-1-1 0,1 0 0,0 0 0,-1 0 0,1-1 0,-1 2 0,0-1 0,-1 0 0,1 1 0,0-1 0,-1 1 0,1-1 0,0 1 0,-1-1 0,1 1 0,-1-1 0,1 1 0,-1-1 0,1 1 0,-1-1 0,1 1 0,-1 0 0,0-1 0,1 1 0,-1 0 0,1-1 0,-1 1 0,-1 0 0,-8-3 0,0 0 0,-20-3 0,-50-1 0,-113 4 0,160 3 0,21 0 0,-24 2 0,34-2 0,0 0 0,0 0 0,0 1 0,-1-1 0,1 1 0,0 0 0,0-1 0,0 1 0,0 0 0,0 0 0,1 1 0,-4 1 0,5-3 0,0 0 0,0 0 0,-1 1 0,1-1 0,0 0 0,0 0 0,0 0 0,0 0 0,0 0 0,0 0 0,0 1 0,0-1 0,0 0 0,0 0 0,0 0 0,0 0 0,0 1 0,0-1 0,0 0 0,0 0 0,0 0 0,0 0 0,0 1 0,0-1 0,0 0 0,0 0 0,0 0 0,0 0 0,0 0 0,0 1 0,0-1 0,0 0 0,0 0 0,0 0 0,0 0 0,1 0 0,-1 0 0,0 1 0,0-1 0,0 0 0,0 0 0,0 0 0,0 0 0,1 0 0,-1 0 0,0 0 0,12 5 0,11-1 0,-18-3 0,16 1 0,-14 1 0,-10 1 0,-23 8 0,-1-1 0,0-1 0,-45 9 0,23-6 0,-251 59 0,324-77 0,39-13 0,-35 9 0,573-186-775,-480 156 667,235-70 25,6 31 119,-341 75-36,2-1 0,0 1 0,0 0 0,1 2 0,41 4 0,-65-4 7,1 1-1,0 0 1,-1 0 0,1 0-1,-1 0 1,1 1-1,0-1 1,-1 0 0,1 0-1,-1 0 1,1 0 0,0 1-1,-1-1 1,1 0-1,-1 1 1,1-1 0,-1 0-1,1 1 1,-1-1 0,1 0-1,-1 1 1,1-1-1,-1 1 1,0-1 0,1 1-1,-1-1 1,0 1-1,1-1 1,-1 1 0,0 0-1,0-1 1,1 1 0,-1-1-1,0 1 1,0 0-1,0-1 1,0 1 0,0 0-1,0-1 1,0 1-1,-1 2 50,0 0 0,0-1 0,0 1 0,-1 0 0,1-1 0,-1 0 0,0 1 0,-1 1 0,-40 43 5,-1-3-1,-72 57 1,18-17-88,-114 117 27,45-41 0,-46 44 0,213-204 0,-1 0 0,1 1 0,-1-1 0,1 0 0,-1 1 0,1-1 0,0 0 0,-1 1 0,1-1 0,0 0 0,-1 1 0,1-1 0,0 1 0,0-1 0,-1 1 0,1-1 0,0 0 0,0 1 0,0-1 0,0 1 0,-1-1 0,1 1 0,0-1 0,0 1 0,0-1 0,0 2 0,1-1 0,1-1 0,-1 1 0,0-1 0,0 1 0,0-1 0,1 1 0,-1-1 0,0 0 0,0 0 0,1 1 0,-1-1 0,2 0 0,21 1 0,-1-2 0,0 0 0,0-1 0,-1-1 0,1-1 0,32-11 0,135-54 0,-176 64 0,207-95-318,244-148 0,-312 161 318,-110 68 0,-34 18 0,-7 7 0,-7 3 10,0 0 0,0-1 0,-1 0 0,0 0 0,-1 0 0,0 0 0,-12 9 0,15-12 16,-241 218 306,-23 24-134,215-195-198,-85 91 0,132-136 0,1-1 0,0 1 0,0 0 0,0 1 0,-5 11 0,10-18 0,-1 0 0,1 0 0,-1 1 0,1-1 0,0 0 0,-1 1 0,1-1 0,0 1 0,0-1 0,0 0 0,0 1 0,0-1 0,0 1 0,1-1 0,-1 0 0,0 1 0,1-1 0,-1 0 0,1 1 0,-1-1 0,1 0 0,0 0 0,-1 1 0,1-1 0,0 0 0,0 0 0,0 0 0,0 0 0,0 0 0,0 0 0,0 0 0,0 0 0,0-1 0,1 1 0,-1 0 0,0-1 0,0 1 0,1-1 0,-1 1 0,0-1 0,3 1 0,10 2 0,-1 0 0,1 0 0,0-2 0,0 1 0,0-2 0,0 0 0,27-4 0,-8-1 0,-1-1 0,42-15 0,90-45 0,-54 19 0,-39 12 0,-36 17 0,-285 147 0,31-16 0,-316 146 0,513-250 0,0 0 0,-1-1 0,-1-1 0,1-1 0,-1-1 0,-24 1 0,47-5 0,0-1 0,1 0 0,-1 0 0,0 0 0,1 0 0,-1 0 0,0 0 0,1 0 0,-1 0 0,1 0 0,-1-1 0,0 1 0,1 0 0,-1 0 0,1 0 0,-1-1 0,0 1 0,1 0 0,-1-1 0,1 1 0,-2-1 0,2 0 0,0 1 0,0-1 0,0 1 0,0-1 0,0 1 0,0-1 0,1 1 0,-1-1 0,0 1 0,0-1 0,0 1 0,0 0 0,1-1 0,-1 1 0,0-1 0,0 1 0,1-1 0,-1 1 0,0 0 0,1-1 0,0 0 0,28-23 0,43-26 0,1 3 0,3 4 0,1 3 0,115-43 0,-151 67 0,-25 10 0,0 0 0,0 0 0,1 2 0,28-5 0,-43 9 0,-1-1 0,0 1 0,1 0 0,-1 0 0,1 0 0,-1 0 0,0 0 0,1 0 0,-1 1 0,0-1 0,1 0 0,-1 1 0,0-1 0,1 1 0,-1 0 0,0-1 0,0 1 0,1 0 0,-1 0 0,0-1 0,1 2 0,-1-1 0,-1 1 0,1-1 0,-1 0 0,1 0 0,-1 1 0,1-1 0,-1 0 0,0 1 0,0-1 0,1 0 0,-1 1 0,0-1 0,0 0 0,-1 1 0,1-1 0,0 0 0,-1 3 0,-1 3 0,-1 0 0,1 0 0,-1 0 0,-1 0 0,0-1 0,0 0 0,-5 7 0,-27 27 0,-2-1 0,-81 63 0,108-93 0,-44 33 0,-1-3 0,-3-2 0,0-3 0,-2-3 0,-81 30 0,135-58 0,-1-1 0,1 1 0,-1-1 0,1-1 0,-1 0 0,0 0 0,0 0 0,-10-1 0,15 0 0,0-1 0,0 1 0,0-1 0,0 0 0,1 0 0,-1 0 0,0 0 0,0 0 0,1-1 0,-1 1 0,0-1 0,1 1 0,0-1 0,-1 0 0,1 0 0,0 0 0,0-1 0,0 1 0,0 0 0,0-1 0,1 1 0,-1-1 0,-1-3 0,0-1 0,1 1 0,-1-1 0,1 1 0,0-1 0,1 0 0,0 0 0,0 0 0,0 0 0,1 0 0,0 0 0,0 0 0,1 0 0,0 0 0,0 0 0,1 1 0,0-1 0,0 0 0,3-6 0,2 0 0,0-1 0,1 1 0,1 1 0,0 0 0,0 0 0,1 1 0,17-14 0,-11 9 0,2 1 0,0 1 0,0 0 0,1 2 0,1 0 0,0 1 0,1 1 0,31-11 0,-50 20 0,0 1 0,0-1 0,-1 1 0,1 0 0,0-1 0,0 1 0,0 0 0,0 0 0,-1 0 0,1 0 0,2 1 0,-3-1 0,-1 0 0,1 0 0,-1 1 0,0-1 0,1 0 0,-1 0 0,0 1 0,1-1 0,-1 0 0,0 0 0,1 1 0,-1-1 0,0 0 0,0 1 0,1-1 0,-1 0 0,0 1 0,0-1 0,0 1 0,1-1 0,-1 0 0,0 1 0,0-1 0,0 1 0,0-1 0,0 0 0,0 1 0,0-1 0,0 1 0,0 0 0,-1 2 0,0 1 0,0-1 0,-1 1 0,1-1 0,-1 1 0,0-1 0,0 0 0,0 0 0,0 0 0,-5 5 0,-14 14 0,-1-1 0,-1 0 0,-1-2 0,-1-1 0,0-1 0,-42 21 0,10-11 0,-1-2 0,-72 21 0,109-39 0,0-1 0,0-1 0,0-1 0,0 0 0,-1-2 0,-34 0 0,54-3 0,-1 1 0,1 0 0,0-1 0,0 1 0,0-1 0,0 0 0,0 1 0,0-1 0,1 0 0,-1 0 0,0 0 0,0-1 0,1 1 0,-1 0 0,0-1 0,1 1 0,0-1 0,-2-1 0,1-1 0,0 1 0,0 0 0,0-1 0,1 0 0,-1 1 0,1-1 0,0 0 0,0 0 0,0-4 0,0-7 0,1 0 0,0 0 0,1 1 0,3-16 0,-1 11 0,1 0 0,1 1 0,0 0 0,1 0 0,2 0 0,-1 1 0,2 0 0,0 1 0,20-27 0,-12 23 0,0 1 0,1 0 0,0 2 0,2 0 0,0 1 0,38-23 0,-36 26 0,0 0 0,1 2 0,1 1 0,-1 1 0,2 0 0,36-6 0,-58 14 0,0 1 0,1-1 0,-1 1 0,0 0 0,1 0 0,-1 0 0,0 0 0,1 1 0,-1-1 0,0 1 0,0 0 0,0 0 0,0 0 0,0 1 0,0-1 0,4 3 0,-5-3 0,0 1 0,-1 0 0,1-1 0,-1 1 0,1 0 0,-1 0 0,0 0 0,0 0 0,0 0 0,0 0 0,0 0 0,-1 0 0,1 0 0,0 1 0,-1-1 0,0 0 0,1 0 0,-1 1 0,0-1 0,0 0 0,0 0 0,-1 1 0,1-1 0,-2 4 0,0 2 0,0-1 0,0 0 0,-1 0 0,-1 0 0,1 0 0,-1 0 0,0-1 0,-8 11 0,-7 4 0,-21 20 0,19-20 0,-121 125 0,197-194 0,3 3 0,91-54 0,-29 20 0,-17 8 0,209-107 0,-306 175 0,0 0 0,0 1 0,0-1 0,1 1 0,-1 1 0,12-2 0,-17 3 0,0 0 0,0 0 0,0 0 0,0 0 0,0 0 0,0 0 0,0 0 0,0 1 0,0-1 0,0 0 0,0 1 0,0-1 0,0 1 0,0-1 0,0 1 0,0 0 0,0-1 0,1 2 0,-1 0 0,-1-1 0,1 1 0,0-1 0,-1 0 0,1 1 0,-1-1 0,1 1 0,-1 0 0,0-1 0,1 1 0,-1-1 0,0 1 0,0 0 0,0-1 0,-1 1 0,1 1 0,-3 12 0,0-1 0,-8 21 0,-1 4 0,12-39 0,0 0 0,0 0 0,0 0 0,0 0 0,0 1 0,0-1 0,0 0 0,0 0 0,0 0 0,0 0 0,0 0 0,0 0 0,0 0 0,0 0 0,0 0 0,0 1 0,0-1 0,0 0 0,0 0 0,0 0 0,0 0 0,0 0 0,0 0 0,1 0 0,-1 0 0,0 0 0,0 1 0,0-1 0,0 0 0,0 0 0,0 0 0,0 0 0,0 0 0,0 0 0,0 0 0,0 0 0,0 0 0,1 0 0,-1 0 0,0 0 0,0 0 0,0 0 0,0 0 0,0 0 0,0 0 0,0 0 0,0 0 0,0 0 0,1 0 0,-1 0 0,0 0 0,0 0 0,0 0 0,0 0 0,0 0 0,0 0 0,0 0 0,0 0 0,1 0 0,-1 0 0,0 0 0,0 0 0,0 0 0,0 0 0,0 0 0,0 0 0,11-7 0,12-12 0,-3 0 0,-2 1 0,25-18 0,-39 33 0,0 0 0,1 0 0,-1 0 0,1 1 0,0-1 0,0 1 0,0 0 0,0 0 0,0 1 0,0 0 0,10-1 0,-14 1 0,0 1 0,1 0 0,-1 0 0,0 0 0,0 1 0,0-1 0,1 0 0,-1 0 0,0 1 0,0-1 0,0 1 0,0-1 0,1 1 0,-1-1 0,0 1 0,0 0 0,0-1 0,0 1 0,0 0 0,-1 0 0,1 0 0,0 0 0,0 0 0,1 2 0,-1 0 0,1 1 0,-1-1 0,0 1 0,-1-1 0,1 1 0,0 6 0,-1-7 0,0 0 0,1 0 0,-1 0 0,1 0 0,0 0 0,0-1 0,0 1 0,1 4 0,-1-6 0,0 0 0,0-1 0,0 1 0,0 0 0,-1 0 0,1-1 0,0 1 0,0-1 0,0 1 0,0-1 0,1 1 0,-1-1 0,0 0 0,0 1 0,0-1 0,0 0 0,0 0 0,0 0 0,0 0 0,1 0 0,-1 0 0,0 0 0,0 0 0,0 0 0,0-1 0,0 1 0,2-1 0,14-4 0,30-12 0,3-1 0,4-1 0,-25 9 0,35-8 0,-56 17 0,1 0 0,0 1 0,14 1 0,-16-1 0,0 1 0,0-2 0,0 1 0,0-1 0,8-1 0,-13 1 0,-1 0 0,1 0 0,-1-1 0,1 1 0,-1 0 0,0-1 0,0 1 0,1 0 0,-1-1 0,0 0 0,0 1 0,0-1 0,1-3 0,4-6 0,17-17 0,1 0 0,41-35 0,-52 53 0,-15 14 0,-21 18 0,4-7 0,-10 9 0,0-2 0,-2-1 0,-36 19 0,56-34 0,-1 0 0,1 1 0,1 0 0,-1 1 0,-12 13 0,29-21 0,13-4 0,24-9 0,9-16 0,-53 31 0,-3 7 0,8-8 0,10-6 0,10-6 0,0-2 0,-1 0 0,0-1 0,-1-1 0,38-36 0,-56 46 0,2-1 0,0 0 0,0 0 0,0 0 0,8-4 0,-13 9 0,0 0 0,-1 1 0,1-1 0,0 1 0,0-1 0,-1 1 0,1-1 0,0 1 0,0 0 0,0-1 0,0 1 0,-1 0 0,1 0 0,0 0 0,0-1 0,0 1 0,0 0 0,0 0 0,0 0 0,0 0 0,0 1 0,0-1 0,0 0 0,-1 0 0,1 1 0,0-1 0,0 0 0,0 1 0,0-1 0,-1 1 0,1-1 0,0 1 0,0-1 0,-1 1 0,1-1 0,0 1 0,-1 0 0,1-1 0,-1 1 0,1 0 0,-1 0 0,1 0 0,-1-1 0,1 1 0,-1 0 0,0 0 0,1 1 0,7 34 0,-8-33 0,1 0 0,-1 0 0,0 0 0,1 0 0,0 0 0,-1 0 0,1 0 0,0 0 0,1-1 0,-1 1 0,0 0 0,1 0 0,0-1 0,-1 1 0,1-1 0,0 0 0,0 1 0,1-1 0,-1 0 0,0 0 0,1-1 0,-1 1 0,1 0 0,0-1 0,3 2 0,4 1 0,-1-1 0,1-1 0,0 1 0,0-2 0,20 2 0,51-5 0,-63 1 0,-198 23 0,168-21 0,-1 0 0,0 0 0,1-1 0,-26-3 0,34 2 0,1 1 0,-1-1 0,1 0 0,-1-1 0,1 1 0,0 0 0,0-1 0,0 0 0,0 0 0,0 0 0,0 0 0,0 0 0,1 0 0,-1-1 0,1 1 0,-1-1 0,1 0 0,0 0 0,-2-4 0,1 1 0,0-1 0,-1 1 0,0 0 0,0 0 0,-1 0 0,1 0 0,-1 1 0,0-1 0,-1 1 0,1 1 0,-1-1 0,0 1 0,-12-7 0,8 7 0,-1 0 0,0 0 0,0 1 0,0 0 0,0 1 0,-1 1 0,1 0 0,-18 0 0,-7 3 0,-47 9 0,33-4 0,46-6 0,1-1 0,-1 0 0,1 0 0,0 0 0,-1 0 0,1 0 0,-1-1 0,1 1 0,-1-1 0,1 0 0,0 0 0,-1 0 0,1-1 0,0 1 0,-5-4 0,6 3 0,0 1 0,0-1 0,1 0 0,-1 0 0,1 0 0,0 0 0,0 0 0,-1 0 0,1 0 0,0 0 0,1 0 0,-1 0 0,0-1 0,1 1 0,-1 0 0,1-1 0,0 1 0,0 0 0,0-1 0,0 1 0,0-1 0,0 1 0,1-4 0,2-4 0,0 1 0,0 0 0,1-1 0,1 1 0,-1 1 0,1-1 0,10-12 0,-10 14 0,0 1 0,-1-1 0,1 0 0,-1-1 0,-1 1 0,0-1 0,0 0 0,0 0 0,-1 0 0,2-10 0,-4 17 0,0 0 0,1 0 0,-1 0 0,0 1 0,0-1 0,0 0 0,0 0 0,-1 0 0,1 0 0,0 1 0,0-1 0,0 0 0,-1 0 0,1 0 0,0 1 0,-1-1 0,1 0 0,0 0 0,-1 1 0,1-1 0,-1 0 0,0 1 0,1-1 0,-1 1 0,0-2 0,-1 2 0,1 0 0,0 0 0,0 0 0,0-1 0,0 1 0,0 0 0,0 0 0,0 0 0,-1 1 0,1-1 0,0 0 0,0 0 0,0 1 0,0-1 0,0 0 0,-1 2 0,-7 2 0,1 0 0,1 1 0,-12 9 0,18-13 0,-98 85 0,371-297 0,-175 121 0,-72 64 0,-25 26 0,0 0 0,1 0 0,-1 0 0,0 0 0,1-1 0,-1 1 0,0 0 0,0 0 0,1 0 0,-1-1 0,0 1 0,0 0 0,1 0 0,-1-1 0,0 1 0,0 0 0,0 0 0,0-1 0,1 1 0,-1 0 0,0-1 0,0 1 0,0 0 0,0-1 0,0 1 0,0 0 0,0-1 0,0 1 0,0 0 0,0-1 0,0 1 0,0-1 0,-12 4 0,-20 14 0,-103 56 0,56-33 0,66-32 0,-1 1 0,1 0 0,1 1 0,0 1 0,-15 15 0,-49 66 0,52-61 0,-607 675 0,603-679 0,18-18 0,1 0 0,0 0 0,0 1 0,1 0 0,0 0 0,-6 12 0,14-22 0,0 1 0,-1-1 0,1 0 0,0 0 0,0 0 0,0 1 0,0-1 0,0 0 0,-1 0 0,1 1 0,0-1 0,0 0 0,0 0 0,0 1 0,0-1 0,0 0 0,0 1 0,0-1 0,0 0 0,0 0 0,0 1 0,0-1 0,0 0 0,0 0 0,0 1 0,0-1 0,0 0 0,0 0 0,1 1 0,-1-1 0,0 0 0,0 0 0,0 1 0,0-1 0,0 0 0,1 0 0,-1 0 0,0 1 0,0-1 0,0 0 0,1 0 0,-1 0 0,0 0 0,0 1 0,1-1 0,-1 0 0,0 0 0,0 0 0,1 0 0,-1 0 0,0 0 0,1 0 0,-1 0 0,0 0 0,0 0 0,1 0 0,5-1 0,1-1 0,-1-1 0,0 1 0,0-1 0,0 0 0,0 0 0,-1 0 0,1-1 0,8-8 0,5-1 0,291-179 0,-234 147 0,-62 35 0,-29 12 0,-9 6 0,0 2 0,1 0 0,-37 22 0,-65 50 0,20-12 0,81-54 0,18-11 0,0-1 0,0 0 0,0 0 0,-1-1 0,1 0 0,-1 0 0,0 0 0,-13 3 0,18-6 0,1 0 0,-1 0 0,0-1 0,1 1 0,-1-1 0,0 1 0,1-1 0,-1 1 0,1-1 0,-1 0 0,1 0 0,-1 0 0,1 0 0,0 0 0,-1 0 0,1 0 0,0 0 0,0 0 0,0 0 0,0-1 0,0 1 0,0-1 0,0 1 0,0-1 0,0 1 0,1-1 0,-1 1 0,1-1 0,-1 1 0,1-3 0,-3-6 0,1 1 0,0-1 0,-1-16 0,3-6 0,0 25 0,0 1 0,0-1 0,0 0 0,-1 0 0,0 0 0,0 0 0,-3-7 0,4 13 0,-1 0 0,1 0 0,-1 0 0,1 0 0,-1 0 0,0 0 0,1 1 0,-1-1 0,0 0 0,0 0 0,0 0 0,0 1 0,0-1 0,0 0 0,0 1 0,0-1 0,0 1 0,0-1 0,0 1 0,-2-1 0,0 0 0,-1 1 0,1 0 0,0 0 0,-1 0 0,1 0 0,-6 1 0,-9 3 0,1 0 0,-1 1 0,2 1 0,-1 1 0,-30 16 0,-76 56 0,92-58 0,-262 176 0,288-193 0,-6 3 0,0 1 0,0-2 0,0 1 0,-16 5 0,15-12 0,11-8 0,15-16 0,21-23 0,51-53 0,-1 3 0,-2-9 0,115-195 0,-174 264 0,-18 27 0,-25 32 0,-187 220 0,176-210 0,16-22 0,12-11 0,4-6 0,17-37 0,51-78 0,1-3 0,-56 95 0,1 0 0,31-43 0,-37 58 0,-13 16 0,-20 24 0,-55 72 0,-100 113 0,151-184 0,23-23 0,5-5 0,34-42 0,-1 4 0,405-473 0,-404 476 0,1 1 0,1 1 0,2 3 0,78-51 0,-115 82 0,1-1 0,0 1 0,-1 0 0,1-1 0,0 1 0,0 0 0,0 1 0,0-1 0,0 1 0,6-1 0,-8 1 0,0 0 0,0 0 0,0 1 0,0-1 0,0 0 0,-1 1 0,1-1 0,0 1 0,0-1 0,0 1 0,-1 0 0,1-1 0,0 1 0,-1 0 0,1-1 0,0 1 0,-1 0 0,1 0 0,-1-1 0,1 1 0,-1 0 0,1 0 0,-1 0 0,0 0 0,1 0 0,-1 0 0,0 0 0,0 0 0,0-1 0,0 1 0,0 0 0,0 0 0,0 0 0,0 0 0,0 0 0,0 0 0,0 0 0,-1 1 0,0 6 0,0 0 0,-1-1 0,0 1 0,0 0 0,-1-1 0,0 0 0,0 0 0,-5 7 0,-38 55 0,25-39 0,-91 141 0,-9 16 0,55-106 0,0-1 0,61-70 0,13-16 0,3-1 0,22-16 0,-15 10 0,26-13 0,-25 21 0,-18 5 0,-1 0 0,1 0 0,-1 0 0,0 0 0,1 0 0,-1 0 0,1 0 0,-1 0 0,1 1 0,-1-1 0,0 0 0,1 0 0,-1 0 0,0 1 0,1-1 0,-1 0 0,0 1 0,1-1 0,-1 0 0,0 1 0,1-1 0,-1 0 0,0 1 0,1 0 0,-1 0 0,0 1 0,0 0 0,0-1 0,0 1 0,0-1 0,0 1 0,-1 0 0,1-1 0,0 1 0,-1-1 0,1 1 0,-1-1 0,0 1 0,1-1 0,-1 1 0,0-1 0,0 0 0,0 1 0,-1 0 0,-15 20 0,0-2 0,-1 0 0,-1-1 0,-1-1 0,-25 17 0,44-34 0,0 0 0,0 0 0,0-1 0,0 1 0,-1 0 0,1-1 0,0 1 0,-1-1 0,1 0 0,0 1 0,-1-1 0,1 0 0,-1 0 0,1 1 0,-2-1 0,2-1 0,1 1 0,-1 0 0,0 0 0,1-1 0,-1 1 0,1 0 0,-1-1 0,0 1 0,1 0 0,-1-1 0,1 1 0,-1-1 0,1 1 0,-1-1 0,1 1 0,-1-1 0,1 1 0,0-1 0,-1 0 0,1 1 0,-1-2 0,0-2 0,0 0 0,1 0 0,-1 1 0,1-1 0,0 0 0,0 0 0,0 0 0,0 0 0,1 0 0,0-4 0,7-20 0,1 1 0,1 0 0,1 1 0,25-42 0,19-46 0,-53 111 0,6-25 0,-8 27 0,0 1 0,0-1 0,0 1 0,0-1 0,0 1 0,0-1 0,0 1 0,0-1 0,0 1 0,0-1 0,0 1 0,-1-1 0,1 1 0,0-1 0,0 1 0,0-1 0,-1 1 0,1-1 0,0 1 0,-1-1 0,1 1 0,0 0 0,-1-1 0,1 1 0,-1 0 0,1-1 0,0 1 0,-1 0 0,1-1 0,-1 1 0,1 0 0,-1 0 0,1 0 0,-1 0 0,1-1 0,-1 1 0,1 0 0,-1 0 0,1 0 0,-1 0 0,1 0 0,-1 0 0,1 0 0,-1 0 0,1 0 0,-1 0 0,0 1 0,-8 2 0,1 0 0,-1 0 0,1 1 0,0 0 0,0 0 0,1 1 0,-1 0 0,-6 7 0,3-5 0,-47 40 0,1 3 0,-54 62 0,54-54 0,45-46 0,-1 0 0,-1-1 0,-14 10 0,27-21 0,1 1 0,-1-1 0,0 1 0,1-1 0,-1 1 0,0-1 0,1 1 0,-1-1 0,0 0 0,1 0 0,-1 1 0,0-1 0,0 0 0,1 0 0,-1 0 0,0 0 0,0 0 0,1 0 0,-1 0 0,0 0 0,0 0 0,-1 0 0,2-1 0,0 1 0,-1-1 0,1 1 0,0-1 0,0 1 0,-1-1 0,1 0 0,0 1 0,0-1 0,0 1 0,0-1 0,0 0 0,0 1 0,0-1 0,0 0 0,0 1 0,0-1 0,0 1 0,0-1 0,0 0 0,1 0 0,15-41 0,84-118 0,-40 69 0,-39 58 0,-12 21 0,-1 0 0,0-1 0,-1 0 0,0 0 0,8-27 0,-14 40 0,-1-1 0,0 1 0,0 0 0,0 0 0,0 0 0,0 0 0,0 0 0,1-1 0,-1 1 0,0 0 0,0 0 0,0 0 0,0 0 0,0 0 0,0-1 0,0 1 0,0 0 0,0 0 0,0 0 0,0-1 0,0 1 0,0 0 0,0 0 0,0 0 0,0 0 0,0-1 0,0 1 0,0 0 0,0 0 0,0 0 0,0 0 0,0-1 0,0 1 0,0 0 0,0 0 0,-1 0 0,1 0 0,0 0 0,0-1 0,0 1 0,0 0 0,0 0 0,0 0 0,-1 0 0,1 0 0,0 0 0,0 0 0,0-1 0,0 1 0,-1 0 0,1 0 0,0 0 0,0 0 0,0 0 0,0 0 0,-1 0 0,1 0 0,0 0 0,0 0 0,0 0 0,0 0 0,-1 0 0,1 0 0,0 0 0,0 0 0,0 0 0,0 0 0,-1 1 0,-8 4 0,1 1 0,-1 0 0,1 1 0,-10 11 0,6-7 0,-188 189 0,186-184 0,14-16 0,0 0 0,0 0 0,0 0 0,0 0 0,0 1 0,0-1 0,0 0 0,0 0 0,0 0 0,0 0 0,0 0 0,0 0 0,0 0 0,1 1 0,-1-1 0,0 0 0,0 0 0,0 0 0,0 0 0,0 0 0,0 0 0,0 0 0,0 0 0,0 0 0,0 0 0,0 1 0,1-1 0,-1 0 0,0 0 0,0 0 0,0 0 0,0 0 0,0 0 0,0 0 0,0 0 0,1 0 0,-1 0 0,0 0 0,0 0 0,0 0 0,0 0 0,0 0 0,0 0 0,0 0 0,1 0 0,-1 0 0,0 0 0,0 0 0,0 0 0,0 0 0,0 0 0,0 0 0,0-1 0,0 1 0,1 0 0,-1 0 0,0 0 0,0 0 0,0 0 0,0 0 0,0 0 0,0 0 0,0 0 0,0 0 0,0-1 0,0 1 0,0 0 0,39-24 0,181-156 0,-13 9 0,-21 45 0,-183 125 0,2-3 0,0 1 0,1 0 0,-1 1 0,1-1 0,11-2 0,-16 5 0,1-1 0,-1 1 0,0 0 0,1 0 0,-1 0 0,0 0 0,0 0 0,1 1 0,-1-1 0,0 0 0,1 1 0,-1-1 0,0 1 0,0-1 0,0 1 0,0-1 0,1 1 0,-1 0 0,0 0 0,0-1 0,0 1 0,0 0 0,0 0 0,-1 0 0,1 0 0,0 0 0,0 0 0,-1 0 0,1 1 0,0-1 0,-1 0 0,1 0 0,0 3 0,1 7 0,1 1 0,-1-1 0,-1 1 0,0 0 0,0 0 0,-1-1 0,-2 15 0,1-18 0,-30 240 0,4-58 0,27-184 0,-1 2 0,0-1 0,0 1 0,1 0 0,1 0 0,1 9 0,-2-14 0,1-1 0,0 1 0,0-1 0,0 0 0,0 1 0,0-1 0,1 0 0,-1 0 0,0 0 0,1 0 0,0 0 0,0 0 0,-1 0 0,1-1 0,0 1 0,0-1 0,1 1 0,-1-1 0,0 0 0,3 2 0,4 0 0,0 0 0,0-1 0,1 1 0,-1-2 0,0 1 0,1-1 0,0-1 0,-1 0 0,1 0 0,-1-1 0,1 0 0,-1-1 0,15-4 0,15-5 12,-1-1 0,0-3-1,59-31 1,105-73-201,-185 108 143,497-344-875,-386 261 899,-117 86 22,35-23 0,-45 30 0,1 0 0,0 0 0,-1 0 0,1 0 0,0 0 0,0 1 0,0-1 0,0 1 0,0-1 0,0 1 0,0 0 0,-1-1 0,1 1 0,0 0 0,0 0 0,0 0 0,0 1 0,0-1 0,3 1 0,-4 0 0,0 0 0,-1 0 0,1 0 0,0 0 0,0 0 0,-1 0 0,1 0 0,-1 0 0,1 0 0,-1 0 0,1 1 0,-1-1 0,0 0 0,0 0 0,1 1 0,-1-1 0,0 0 0,0 0 0,0 0 0,0 1 0,-1-1 0,1 0 0,0 0 0,0 1 0,-1 1 0,-2 9 0,-1-1 0,0 1 0,0-1 0,-10 18 0,-31 49 0,44-78 0,-175 248 326,-20-11 248,34-42-343,118-143-231,44-51 0,0-1 0,-1 0 0,1 0 0,0 0 0,-1 0 0,1 1 0,0-1 0,0 0 0,-1 1 0,1-1 0,0 0 0,0 0 0,-1 1 0,1-1 0,0 0 0,0 1 0,0-1 0,0 0 0,-1 1 0,1-1 0,0 1 0,0-1 0,0 0 0,0 1 0,0-1 0,0 0 0,0 1 0,0-1 0,0 1 0,0-1 0,0 0 0,0 1 0,19-7 0,36-23 0,-2-2 0,88-67 0,-20 12 0,100-60 0,-191 129 0,-29 17 0,-1 0 0,0 0 0,1-1 0,-1 1 0,0 0 0,1 0 0,-1 0 0,0 0 0,1 0 0,-1 0 0,1 0 0,-1 0 0,0 0 0,1 0 0,-1 0 0,0 0 0,1 0 0,-1 0 0,0 0 0,1 1 0,-1-1 0,0 0 0,1 0 0,-1 0 0,0 0 0,1 1 0,-1-1 0,1 1 0,-1 0 0,0 0 0,0 0 0,0 0 0,1 0 0,-1 0 0,0 0 0,-1 0 0,1 0 0,0 0 0,0 0 0,0 0 0,0 0 0,-1 0 0,1 0 0,0-1 0,-2 3 0,-6 14 0,-1-1 0,-1 1 0,0-2 0,-2 1 0,-21 22 0,7-7 0,-32 37 0,8-10 0,-56 87 0,92-115 0,13-30 0,1 1 0,0-1 0,0 1 0,0-1 0,0 1 0,0-1 0,0 1 0,0 0 0,0-1 0,0 1 0,0-1 0,0 1 0,0-1 0,0 1 0,1-1 0,-1 1 0,0-1 0,0 0 0,0 1 0,1-1 0,-1 1 0,1 0 0,0-1 0,-1 0 0,1 1 0,0-1 0,-1 0 0,1 0 0,0 0 0,-1 0 0,1 0 0,0 1 0,-1-1 0,1-1 0,0 1 0,0 0 0,-1 0 0,1 0 0,0 0 0,-1 0 0,1 0 0,1-1 0,15-6 0,0 0 0,30-17 0,5-3 0,-51 26 0,-1 1 0,1-1 0,0 1 0,0-1 0,0 1 0,0-1 0,0 1 0,0 0 0,1 0 0,-1 0 0,0-1 0,0 1 0,0 0 0,0 0 0,0 0 0,0 1 0,0-1 0,2 0 0,-3 1 0,1-1 0,-1 1 0,0-1 0,0 1 0,1-1 0,-1 1 0,0-1 0,0 1 0,0-1 0,0 1 0,0-1 0,1 1 0,-1-1 0,0 1 0,0-1 0,0 1 0,-1 0 0,1-1 0,0 1 0,0-1 0,0 1 0,0-1 0,0 1 0,-1-1 0,1 1 0,-23 40 0,23-40 0,-4 5 0,-49 68 0,47-67 0,0 0 0,0 0 0,-1 0 0,0-1 0,-1 0 0,1 0 0,-11 5 0,17-10 0,1-1 0,-1 0 0,0 1 0,1-1 0,-1 1 0,0-1 0,1 0 0,-1 0 0,0 1 0,0-1 0,1 0 0,-1 0 0,0 0 0,0 0 0,1 0 0,-1 0 0,0 0 0,0 0 0,0 0 0,1 0 0,-1-1 0,0 1 0,0 0 0,0-1 0,0 1 0,1-1 0,-1 0 0,1 0 0,-1 1 0,1-1 0,0 0 0,-1 1 0,1-1 0,0 0 0,0 0 0,-1 0 0,1 1 0,0-1 0,0 0 0,0 0 0,0 0 0,0 0 0,0 0 0,1-6 0,0 0 0,0 1 0,5-13 0,-5 16 0,0 0 0,0 0 0,0 1 0,0-1 0,-1 0 0,1 0 0,-1 0 0,0 0 0,0 1 0,0-1 0,-1-5 0,0 6 0,1 1 0,-1-1 0,0 1 0,0 0 0,0-1 0,0 1 0,0 0 0,-1 0 0,1-1 0,0 1 0,0 0 0,-1 0 0,1 1 0,-1-1 0,1 0 0,-1 0 0,1 1 0,-1-1 0,1 1 0,-1-1 0,0 1 0,-2-1 0,-11-1 0,0 0 0,1 0 0,-1 2 0,0 0 0,0 0 0,0 2 0,1-1 0,-1 2 0,-26 8 0,-7 6 0,-72 35 0,7-3 0,91-41 0,0 1 0,1 0 0,-37 24 0,47-28 0,10-12 0,13-16 0,12-9 0,2 2 0,2 1 0,51-42 0,37-38 0,-111 100 0,-14 10 0,-16 11 0,-9 11 0,1 1 0,-45 43 0,68-57 0,10-7 0,16-10 0,1 0 0,-18 11 0,-11 9 0,-8 4 0,-1-1 0,0 0 0,-28 15 0,-74 33 0,-39 24 0,161-87 0,0 0 0,-1 0 0,1 0 0,-1 0 0,1 0 0,-1-1 0,1 1 0,-1 0 0,1-1 0,-1 1 0,0-1 0,1 1 0,-1-1 0,0 0 0,1 0 0,-1 0 0,0 0 0,1 0 0,-1 0 0,0 0 0,1 0 0,-3-1 0,3 0 0,-1-1 0,1 1 0,0-1 0,0 1 0,0-1 0,0 0 0,0 1 0,0-1 0,0 0 0,0 1 0,1-1 0,-1 0 0,1 0 0,-1 0 0,1 0 0,0 0 0,0 0 0,0 0 0,0 1 0,0-5 0,0-10 0,1 0 0,1 0 0,1 1 0,0-1 0,1 0 0,8-22 0,46-88 0,-56 123 0,-1 0 0,1-1 0,-1 1 0,0-1 0,1 0 0,-1-4 0,-1 8 0,1-1 0,-1 0 0,0 1 0,-1-1 0,1 0 0,0 1 0,0-1 0,0 0 0,0 1 0,0-1 0,-1 1 0,1-1 0,0 0 0,-1 1 0,1-1 0,0 1 0,-1-1 0,1 1 0,-1-1 0,1 1 0,0-1 0,-1 1 0,1-1 0,-1 1 0,0 0 0,1-1 0,-1 1 0,1 0 0,-1-1 0,0 1 0,1 0 0,-1 0 0,1 0 0,-1-1 0,0 1 0,1 0 0,-1 0 0,0 0 0,1 0 0,-1 0 0,-1 1 0,-21-1 0,-1 2 0,1 0 0,-1 2 0,1 0 0,-28 10 0,21-6 0,0-1 0,-46 5 0,48-11-1365,4 0-5461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4T10:24:32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349 439 24575,'-27'-2'0,"-1"-1"0,0-1 0,-53-16 0,46 11 0,-55-8 0,85 16 0,-1 1 0,1-1 0,-1 0 0,1-1 0,-1 1 0,1-1 0,-5-2 0,9 3 0,0 1 0,0-1 0,1 1 0,-1-1 0,0 1 0,1-1 0,-1 0 0,1 1 0,-1-1 0,1 0 0,-1 1 0,1-1 0,-1 0 0,1 0 0,-1 1 0,1-1 0,0 0 0,0 0 0,-1 0 0,1 0 0,0 0 0,0-1 0,0 0 0,1 0 0,-1 1 0,0-1 0,1 0 0,0 1 0,-1-1 0,1 0 0,0 1 0,0-1 0,0 1 0,0-1 0,0 1 0,2-3 0,11-9 0,1 1 0,-1 0 0,2 1 0,21-13 0,-24 16 0,65-41 0,167-78 0,-209 113 0,1 1 0,0 1 0,1 2 0,0 2 0,0 2 0,1 1 0,57 0 0,94 16 0,-188-11 0,0 0 0,0 0 0,0 0 0,0 1 0,0-1 0,0 1 0,0-1 0,0 1 0,0 0 0,0 0 0,0 0 0,1 1 0,-2-1 0,-1 0 0,1 0 0,-1-1 0,0 1 0,1 0 0,-1 0 0,0 0 0,0 0 0,0-1 0,1 1 0,-1 0 0,0 0 0,0 0 0,0 0 0,-1 0 0,1 0 0,0-1 0,0 1 0,0 0 0,-1 0 0,1 0 0,0 0 0,-1-1 0,1 1 0,-1 0 0,1 0 0,-1-1 0,1 1 0,-1 0 0,1-1 0,-1 1 0,0 0 0,-19 23 0,-1-1 0,-2 0 0,0-2 0,-1-1 0,-35 23 0,-81 40 0,114-67 0,19-12 0,0 0 0,0 1 0,0-1 0,0 1 0,1 1 0,0-1 0,0 1 0,1 0 0,-1 0 0,-6 12 0,10-16 0,1 1 0,-1 0 0,1-1 0,-1 1 0,1 0 0,0 0 0,1 0 0,-1 0 0,0 3 0,1-4 0,0-1 0,0 0 0,0 0 0,1 0 0,-1 0 0,0 0 0,1 0 0,-1 0 0,1 0 0,-1 0 0,1 0 0,0 0 0,-1 0 0,1 0 0,0 0 0,0 0 0,0 0 0,-1-1 0,1 1 0,0 0 0,0-1 0,0 1 0,0-1 0,0 1 0,0-1 0,0 1 0,1-1 0,0 1 0,12 3 0,0 0 0,0-1 0,0 0 0,23 1 0,64-3 0,-67-1 0,368-4 0,-399 4 0,0-1 0,0 2 0,0-1 0,1 0 0,-1 1 0,0-1 0,0 1 0,0 0 0,-1 0 0,1 0 0,0 1 0,0-1 0,0 0 0,3 4 0,-5-4 0,1 1 0,-1-1 0,0 1 0,0 0 0,0-1 0,0 1 0,0 0 0,-1 0 0,1 0 0,0-1 0,-1 1 0,0 0 0,1 0 0,-1 0 0,0 0 0,0 0 0,0 0 0,0 0 0,0 0 0,0 0 0,-1 0 0,1-1 0,-1 1 0,1 0 0,-2 3 0,-3 5 0,1 1 0,-1-1 0,-1-1 0,0 1 0,0-1 0,-1 0 0,0 0 0,-16 14 0,-75 58 0,88-74 0,-28 22 0,-1-2 0,-1-2 0,-1-1 0,-2-2 0,-61 22 0,99-42 0,0-1 0,0 1 0,0 0 0,0 1 0,1-1 0,-1 1 0,1 0 0,-1 0 0,1 0 0,0 1 0,0 0 0,0-1 0,1 1 0,-4 6 0,6-10 0,1 0 0,0 1 0,0-1 0,0 0 0,-1 0 0,1 1 0,0-1 0,0 0 0,0 1 0,0-1 0,0 0 0,0 1 0,-1-1 0,1 0 0,0 0 0,0 1 0,0-1 0,0 0 0,0 1 0,0-1 0,0 0 0,0 1 0,1-1 0,-1 0 0,0 1 0,0-1 0,0 0 0,0 0 0,0 1 0,0-1 0,1 0 0,-1 1 0,0-1 0,0 0 0,0 0 0,1 0 0,-1 1 0,0-1 0,0 0 0,1 0 0,-1 0 0,0 1 0,0-1 0,1 0 0,-1 0 0,0 0 0,1 0 0,-1 0 0,18 0 0,22-8 0,64-23 0,-53 15 0,54-24 0,-24 8 0,-76 31 0,1-1 0,-1 0 0,1 1 0,9-1 0,-14 2 0,-1 0 0,1 0 0,-1 0 0,1 0 0,-1 0 0,0 0 0,1 0 0,-1 0 0,1 0 0,-1 0 0,1 1 0,-1-1 0,0 0 0,1 0 0,-1 0 0,1 1 0,-1-1 0,0 0 0,1 0 0,-1 1 0,0-1 0,1 0 0,-1 0 0,0 1 0,0-1 0,1 1 0,-1 0 0,0 0 0,0 0 0,0 0 0,0 0 0,0 0 0,-1 1 0,1-1 0,0 0 0,-1 0 0,1 0 0,-1 0 0,1 0 0,-1 0 0,0 0 0,1 0 0,-1 0 0,-1 1 0,-43 53 0,-83 76 0,-67 42 0,63-59 0,127-109 0,-1 0 0,0 0 0,0-1 0,-1 0 0,1 0 0,-1 0 0,0-1 0,-12 5 0,18-8 0,1 0 0,0 1 0,-1-1 0,1 0 0,0 0 0,0 0 0,-1 0 0,1 0 0,0 0 0,-1 0 0,1 1 0,0-1 0,-1 0 0,1 0 0,-1 0 0,1 0 0,0-1 0,-1 1 0,1 0 0,0 0 0,-1 0 0,1 0 0,0 0 0,-1 0 0,1 0 0,0-1 0,0 1 0,-1 0 0,1 0 0,0 0 0,0-1 0,-1 1 0,1 0 0,0 0 0,-1-1 0,5-12 0,19-19 0,-22 30 0,153-164 0,-30 36 0,-111 117 0,1 0 0,0 0 0,25-15 0,-7 4 0,-30 23 0,-1 0 0,1 0 0,-1 0 0,0 0 0,0 0 0,1-1 0,-1 1 0,0 0 0,0-1 0,0 1 0,0-1 0,0 1 0,-1-1 0,1 1 0,0-1 0,-1 0 0,1 1 0,-1-3 0,0 3 0,0 0 0,-1 0 0,1 0 0,-1 0 0,1 0 0,-1 0 0,1 0 0,-1 0 0,0 0 0,0 0 0,1 0 0,-1 0 0,0 0 0,0 1 0,0-1 0,0 0 0,0 1 0,0-1 0,0 1 0,0-1 0,0 1 0,0-1 0,0 1 0,0 0 0,0 0 0,0-1 0,-1 1 0,1 0 0,-1 0 0,-21-3 0,0 0 0,0 2 0,0 1 0,-1 0 0,1 2 0,0 0 0,1 2 0,-1 1 0,1 0 0,-36 15 0,-4 5 0,2 4 0,-80 49 0,119-65 0,12-7 0,0 0 0,0 0 0,-1-1 0,0 0 0,0 0 0,-1-1 0,1-1 0,-1 0 0,0 0 0,0-1 0,-13 1 0,-1-3-1365,2-1-5461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4T10:24:51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1001 24575,'-4'1'0,"1"1"0,-1-1 0,1 1 0,0 0 0,0 0 0,0 0 0,0 0 0,0 0 0,-3 4 0,-3 2 0,19-17 0,38-45 0,-38 42 0,-1 0 0,2 1 0,0-1 0,0 2 0,1 0 0,0 0 0,20-11 0,-18 18 0,-14 3 0,0 0 0,1 0 0,-1 1 0,0-1 0,0 0 0,0 0 0,1 0 0,-1 1 0,0-1 0,0 0 0,0 0 0,0 1 0,0-1 0,0 0 0,1 0 0,-1 1 0,0-1 0,0 0 0,0 1 0,0-1 0,0 0 0,0 0 0,0 1 0,0-1 0,0 0 0,0 0 0,0 1 0,-1 0 0,-10 23 0,-41 47 0,-62 66 0,12-17 0,100-117 0,-1 0 0,0 1 0,0 0 0,0 0 0,1 0 0,-4 9 0,5-12 0,1-1 0,0 1 0,0-1 0,0 1 0,0-1 0,0 1 0,0 0 0,0-1 0,0 1 0,0-1 0,0 1 0,0 0 0,0-1 0,0 1 0,0-1 0,0 1 0,1 0 0,-1-1 0,0 1 0,0-1 0,1 1 0,0 0 0,-1 0 0,2-1 0,-1 1 0,0 0 0,0-1 0,0 1 0,0-1 0,0 1 0,0-1 0,1 0 0,-1 1 0,0-1 0,0 0 0,0 0 0,1 0 0,1 0 0,5 0 0,1 0 0,-1-1 0,0-1 0,0 1 0,1-1 0,-1-1 0,11-4 0,58-31 0,-46 22 0,0 0 0,154-82 0,-132 67 0,68-54 0,-96 68 0,-25 16 0,0 1 0,0 0 0,1 0 0,-1 0 0,0 0 0,0-1 0,1 1 0,-1 0 0,0 0 0,0 0 0,1 0 0,-1 0 0,0 0 0,1 0 0,-1 0 0,0 0 0,1 0 0,-1 0 0,0 0 0,0 0 0,1 0 0,-1 0 0,0 0 0,1 0 0,-1 0 0,0 0 0,0 0 0,1 0 0,-1 1 0,0-1 0,1 0 0,-1 0 0,0 0 0,0 1 0,0-1 0,1 0 0,-1 0 0,0 0 0,0 1 0,0-1 0,1 0 0,-1 0 0,0 1 0,0-1 0,0 0 0,0 1 0,0-1 0,0 0 0,0 0 0,0 1 0,0-1 0,0 0 0,0 1 0,0-1 0,0 0 0,0 1 0,0-1 0,0 0 0,0 0 0,0 1 0,0-1 0,0 0 0,0 1 0,-1-1 0,-6 26 0,-16 24 0,-3-1 0,-55 80 0,12-23 0,67-102 0,-158 247 0,147-235 0,9-11 0,0-1 0,1 1 0,-1 0 0,1 0 0,0 0 0,0 1 0,0-1 0,1 1 0,0-1 0,-2 9 0,4-14 0,0 1 0,0-1 0,0 1 0,0-1 0,1 1 0,-1-1 0,0 1 0,0-1 0,0 1 0,1-1 0,-1 0 0,0 1 0,1-1 0,-1 1 0,0-1 0,1 0 0,-1 1 0,0-1 0,1 0 0,-1 1 0,1-1 0,-1 0 0,0 0 0,1 0 0,-1 1 0,1-1 0,-1 0 0,1 0 0,-1 0 0,1 0 0,-1 0 0,1 0 0,-1 0 0,1 0 0,-1 0 0,1 0 0,-1 0 0,1 0 0,-1 0 0,1 0 0,-1 0 0,1 0 0,-1-1 0,1 1 0,-1 0 0,0 0 0,1-1 0,0 0 0,29-13 0,211-169 0,-137 99 0,189-154 0,-226 188 0,-66 50 0,0-1 0,0 1 0,-1-1 0,1 1 0,0-1 0,0 1 0,0-1 0,0 1 0,-1 0 0,1-1 0,0 1 0,0 0 0,0 0 0,0 0 0,0-1 0,1 1 0,-1 1 0,-1-1 0,0 0 0,0 0 0,0 1 0,1-1 0,-1 0 0,0 1 0,0-1 0,0 0 0,0 0 0,0 1 0,1-1 0,-1 0 0,0 1 0,0-1 0,0 0 0,0 1 0,0-1 0,0 0 0,0 1 0,0-1 0,0 0 0,0 1 0,0-1 0,0 0 0,0 1 0,-1-1 0,1 0 0,0 1 0,-2 4 0,0 1 0,0-1 0,-1 0 0,-5 8 0,-61 80 0,-98 100 0,134-157 0,-87 88 0,-26 31 0,129-131 0,20-24 0,-1-1 0,0 0 0,0 1 0,1-1 0,-1 0 0,0-1 0,0 1 0,0 0 0,0 0 0,0-1 0,2-2 0,208-164 17,-108 81-154,467-388-466,-521 433 603,-34 31 0,-11 12 0,-6 1 0,1 1 0,-1-1 0,0 1 0,-1-1 0,1 1 0,0-1 0,-1 0 0,1 0 0,-3 2 0,-167 201 0,63-81 0,47-49 118,-124 136 487,153-181-605,26-21 0,10-9 0,20-13 0,232-171 0,42-29 0,-257 186 0,-27 16 0,1 1 0,0 1 0,1 0 0,0 1 0,29-10 0,-44 17 0,-1 1 0,1 0 0,0 0 0,-1 0 0,1 0 0,-1-1 0,1 1 0,0 0 0,-1 0 0,1 0 0,0 0 0,-1 0 0,1 0 0,-1 1 0,1-1 0,0 0 0,-1 0 0,1 0 0,-1 1 0,2-1 0,-2 1 0,0-1 0,0 1 0,1-1 0,-1 0 0,0 1 0,0-1 0,0 1 0,0-1 0,0 1 0,0-1 0,0 0 0,0 1 0,0-1 0,0 1 0,0-1 0,0 1 0,0-1 0,0 0 0,0 1 0,-1-1 0,1 1 0,0 0 0,-19 29 0,-232 270-530,141-173 183,-38 44 93,-176 212 84,305-353 170,19-30 0,-1 0 1,1 0-1,0 0 1,0 0-1,0 0 1,0 1-1,0-1 1,0 0-1,0 0 1,0 0 0,0 0-1,0 1 1,0-1-1,0 0 1,0 0-1,0 0 1,0 0-1,0 0 1,0 1-1,0-1 1,0 0 0,0 0-1,0 0 1,0 0-1,0 1 1,1-1-1,-1 0 1,0 0-1,0 0 1,0 0-1,0 0 1,0 0-1,0 0 1,0 1 0,1-1-1,-1 0 1,0 0-1,0 0 1,0 0-1,11-3 152,13-9 137,-1-2 0,32-26 0,-21 15-290,263-219 145,-34 24-26,-246 207-118,-10 7 0,1-1 0,1 1 0,-1 1 0,1-1 0,14-5 0,-18 12 0,-8 8 0,-16 23 0,-3-2 0,-29 34 0,8-10 0,-227 267 0,238-279 0,43-49 0,-1 0 0,1 0 0,-1-1 0,17-18 0,7-5 0,773-650-765,-773 652 765,22-18 0,2 2 0,66-40 0,-96 71-32,-15 11 64,-13 3-29,0 0-1,1 0 0,-1 0 1,0 0-1,0 0 1,0 0-1,0 0 0,0 0 1,1 0-1,-1 0 1,0 1-1,0-1 1,0 0-1,0 0 0,0 0 1,0 0-1,0 0 1,1 0-1,-1 0 0,0 1 1,0-1-1,0 0 1,0 0-1,0 0 0,0 0 1,0 0-1,0 1 1,0-1-1,0 0 0,0 0 1,0 0-1,0 0 1,0 1-1,0-1 0,0 0 1,0 0-1,0 0 1,0 0-1,0 1 0,0-1 1,0 0-1,0 0 1,0 0-1,0 0 1,0 0-1,0 1 0,-1-1 1,1 0-1,0 0 1,0 0-1,0 0 0,0 0 1,-19 33 142,-2-1 0,0 0 0,-39 41 0,19-24-88,-94 128-57,134-175 0,0-1 0,0 0 0,0 1 0,0-1 0,0 1 0,0 0 0,0-1 0,1 1 0,-1 0 0,0-1 0,1 1 0,-1 3 0,1-5 0,0 1 0,0-1 0,1 0 0,-1 1 0,0-1 0,0 0 0,1 0 0,-1 1 0,0-1 0,0 0 0,1 0 0,-1 1 0,0-1 0,1 0 0,-1 0 0,0 0 0,1 0 0,-1 0 0,0 1 0,1-1 0,-1 0 0,0 0 0,1 0 0,-1 0 0,1 0 0,-1 0 0,0 0 0,1 0 0,-1 0 0,0 0 0,1 0 0,-1-1 0,0 1 0,1 0 0,0 0 0,9-3 0,0-1 0,19-9 0,-25 11 0,79-41 0,108-75 0,66-72 0,-217 155 0,-31 26 0,1 0 0,0 1 0,0 0 0,0 1 0,19-9 0,-29 15 0,1 1 0,0-1 0,0 1 0,0-1 0,0 1 0,0 0 0,0-1 0,0 1 0,0 0 0,0 0 0,0 0 0,0 0 0,0 0 0,1 0 0,-1 0 0,0 0 0,0 1 0,0-1 0,0 0 0,1 1 0,-2-1 0,1 1 0,0 0 0,-1-1 0,1 1 0,-1 0 0,1-1 0,-1 1 0,1 0 0,-1-1 0,0 1 0,1 0 0,-1 0 0,0 0 0,1-1 0,-1 1 0,0 0 0,0 0 0,0 1 0,0 3 0,0 0 0,0-1 0,-1 1 0,0 0 0,0-1 0,0 1 0,-2 4 0,-25 52 0,20-46 0,0 1 0,1 0 0,1 0 0,-6 23 0,12-37 0,0 0 0,-1 0 0,1-1 0,0 1 0,0 0 0,0 0 0,0 0 0,0-1 0,0 1 0,1 0 0,-1 0 0,1 0 0,-1-1 0,2 4 0,-1-4 0,0 0 0,0 0 0,-1 0 0,1 0 0,0 0 0,0-1 0,0 1 0,0 0 0,0-1 0,0 1 0,0 0 0,0-1 0,1 1 0,-1-1 0,0 0 0,0 1 0,2-1 0,5 1 0,0-1 0,1 0 0,-1 0 0,0-1 0,14-3 0,-16 2 0,0 1 0,0 0 0,0 1 0,0-1 0,0 1 0,8 1 0,-13 0 0,0-1 0,0 0 0,0 1 0,0 0 0,0-1 0,-1 1 0,1-1 0,0 1 0,0 0 0,0 0 0,-1-1 0,1 1 0,0 0 0,-1 0 0,1 0 0,-1 0 0,1 0 0,-1 0 0,0 0 0,1 0 0,-1 0 0,0 0 0,1 0 0,-1 0 0,0 0 0,0 0 0,0 0 0,0 0 0,0 0 0,0 0 0,0 0 0,-1 0 0,1 0 0,0 0 0,0 0 0,-1 0 0,0 1 0,-2 7 0,-1 0 0,1 0 0,-8 10 0,7-10 0,-5 8 0,-7 15 0,-2 0 0,-22 32 0,33-52 0,13-11 0,20-16 0,174-126 0,-173 122 0,0 0 0,-1-1 0,-1-2 0,37-41 0,-61 62 0,0-1 0,0 1 0,0 0 0,0 0 0,0 0 0,0-1 0,0 1 0,-1-1 0,1 1 0,0 0 0,-1-1 0,1 1 0,-1-1 0,1 1 0,-1-1 0,0 0 0,0 1 0,0-1 0,0 1 0,0-1 0,0 0 0,0 1 0,0-1 0,-1 1 0,1-1 0,0 1 0,-1-1 0,-1-2 0,0 2 0,0 0 0,0 0 0,0 0 0,-1 0 0,1 0 0,-1 0 0,0 1 0,1-1 0,-1 1 0,0-1 0,0 1 0,0 0 0,0 0 0,0 1 0,-6-2 0,-11-1 0,0 1 0,0 1 0,0 1 0,0 0 0,-39 7 0,7 3 0,-58 20 0,-6 10-403,2 4 0,-138 76 1,-202 145-1038,222-118 982,-42 27 144,265-169 314,1 1 0,-1-1 0,0 0 0,-13 4 0,21-8 0,0 0 0,-1-1 0,1 1 0,0-1 0,0 0 0,-1 1 0,1-1 0,-1 0 0,1 0 0,0 0 0,-1 0 0,1 0 0,0 0 0,-1 0 0,1-1 0,0 1 0,-1 0 0,1-1 0,0 1 0,-1-1 0,1 1 0,0-1 0,0 0 0,0 0 0,0 1 0,0-1 0,-1 0 0,1 0 0,1 0 0,-1 0 0,-1-1 0,1-1 25,0 0 0,0 0-1,0 0 1,0 0 0,1 0-1,0 0 1,-1 0 0,1 0-1,0 0 1,1 0 0,-1 0-1,0 0 1,1 0 0,0 0-1,0-3 1,8-24 465,1 1-1,1 0 1,23-45 0,58-83-477,280-361 1038,-362 505-1049,12-12-2,-17 19 0,1 0 0,-1 0 0,-1 0 0,1 0 0,4-10 0,-9 16 0,0 0 0,0 0 0,0 0 0,1-1 0,-1 1 0,0 0 0,0 0 0,0 0 0,0-1 0,0 1 0,0 0 0,0 0 0,0 0 0,0-1 0,0 1 0,0 0 0,0 0 0,0 0 0,0-1 0,0 1 0,0 0 0,0 0 0,0 0 0,0-1 0,0 1 0,0 0 0,0 0 0,0 0 0,0-1 0,0 1 0,0 0 0,-1 0 0,1 0 0,0 0 0,0-1 0,0 1 0,0 0 0,0 0 0,-1 0 0,1 0 0,0 0 0,0 0 0,0 0 0,-1-1 0,1 1 0,0 0 0,0 0 0,0 0 0,-1 0 0,1 0 0,0 0 0,0 0 0,0 0 0,-1 0 0,1 0 0,0 0 0,0 0 0,-35 13 0,-213 120-423,7 20-290,75-45 488,37-28 205,-143 94-46,266-170 66,-25 16 0,30-19 0,0 0 0,1-1 0,-1 1 0,0-1 0,1 0 0,-1 1 0,0-1 0,0 0 0,1 1 0,-1-1 0,0 0 0,0 0 0,0 1 0,0-1 0,1 0 0,-1 0 0,0 0 0,0 0 0,0 0 0,1 0 0,-1-1 0,0 1 0,0 0 0,0 0 0,1 0 0,-1-1 0,0 1 0,0-1 0,-1 0 0,2 0 11,0 0 1,0-1-1,0 1 0,0-1 0,0 1 1,0 0-1,1-1 0,-1 1 1,0 0-1,1-1 0,-1 1 0,1 0 1,0 0-1,-1-1 0,1 1 1,0 0-1,-1 0 0,1 0 0,2-2 1,24-33 519,41-42-1,-43 51-462,328-327-306,22 24-1,-223 197 239,-141 120 0,-36 28 0,-426 280 314,57-35-59,361-238-255,22-14 0,0-1 0,-1 0 0,-17 7 0,19-13 0,8-7 0,5 0 0,1 1 0,-1-1 0,1 1 0,7-9 0,184-198 0,20 11 0,19-18 0,-175 156 0,-53 53 0,-10 6 0,-24 12 0,-112 62 0,97-47 0,-548 330-601,18 37-185,435-294 740,130-90 46,0-1 0,-1 0 0,-10 5 0,18-9 0,1-1 0,-1 0 0,1 1 0,-1-1 0,1 0 0,0 0 0,-1 1 0,1-1 0,-1 0 0,1 0 0,-1 0 0,1 0 0,-1 0 0,0 0 0,1 0 0,-1 0 0,1 0 0,-1 0 0,1 0 0,-1 0 0,1 0 0,-1 0 0,1 0 0,-1 0 0,1 0 0,-1-1 0,1 1 0,-1 0 0,1 0 0,0-1 0,-1 1 0,1 0 0,-1-1 0,1 1 0,0 0 0,-1-1 0,1 1 0,0-1 0,-1 1 0,1-1 0,0 1 0,-1-1 0,1 1 0,0-1 0,0 1 0,0-1 0,0 1 0,-1-1 0,1-2 0,1 0 0,-1 0 0,0 0 0,1 0 0,0 0 0,0 0 0,2-4 0,9-19 259,2 1 0,1 1 1,0 0-1,32-35 0,-19 24-122,227-269-137,-225 278 0,-23 20 0,-1 1 0,1-1 0,-1 0 0,-1 0 0,8-11 0,-12 17 0,-1 0 0,0-1 0,0 1 0,1 0 0,-1-1 0,0 1 0,0 0 0,0-1 0,0 1 0,0 0 0,1-1 0,-1 1 0,0 0 0,0-1 0,0 1 0,0-1 0,0 1 0,0 0 0,0-1 0,0 1 0,0 0 0,-1-1 0,1 1 0,0 0 0,0-1 0,0 1 0,0 0 0,0-1 0,0 1 0,-1 0 0,1-1 0,0 1 0,0 0 0,-1 0 0,1-1 0,0 1 0,0 0 0,-1 0 0,1-1 0,0 1 0,-1 0 0,1 0 0,0 0 0,-1-1 0,-19-1 0,-4 6 0,0 0 0,0 2 0,1 0 0,0 2 0,-41 19 0,31-13 0,-53 16 0,83-30 0,0 1 0,0 0 0,0-1 0,0 0 0,-1 0 0,1 0 0,-5 0 0,7 0 0,0 0 0,0-1 0,0 1 0,0 0 0,0-1 0,1 1 0,-1 0 0,0-1 0,0 1 0,0-1 0,0 0 0,1 1 0,-1-1 0,0 1 0,0-1 0,1 0 0,-2-1 0,1 0 0,1 0 0,-1-1 0,1 1 0,0 0 0,0 0 0,-1 0 0,1 0 0,1-1 0,-1 1 0,0 0 0,0 0 0,1 0 0,0 0 0,-1 0 0,1 0 0,0 0 0,0 0 0,0 0 0,0 0 0,0 0 0,2-2 0,93-130 0,-43 66 0,104-123 0,-54 70 0,-102 120 0,0 1 0,-1-1 0,1 0 0,0 1 0,0-1 0,-1 0 0,1 0 0,-1 1 0,1-1 0,-1 0 0,1 0 0,-1 0 0,1 0 0,-1 0 0,0 0 0,1 0 0,-1 0 0,0 0 0,0 0 0,0 0 0,0 0 0,0 0 0,0-1 0,-1 2 0,0 0 0,0-1 0,0 1 0,1 0 0,-1 0 0,0 0 0,0 0 0,0 0 0,0 0 0,0 0 0,0 0 0,0 0 0,0 0 0,0 0 0,0 0 0,1 1 0,-1-1 0,-2 1 0,-48 22 0,32-13 0,1 1 0,0 1 0,1 1 0,0 0 0,1 1 0,-18 19 0,31-28 0,-1 0 0,0-1 0,1 1 0,-2-1 0,1 0 0,0 0 0,-1-1 0,0 1 0,0-1 0,0 0 0,0-1 0,0 1 0,-10 2 0,15-5 0,-1 1 0,1-1 0,-1 0 0,1 0 0,-1 0 0,1 0 0,-1 0 0,1 0 0,-1 0 0,1 0 0,-1 0 0,1 0 0,-1-1 0,0 1 0,1 0 0,-1 0 0,1 0 0,-1-1 0,1 1 0,0 0 0,-1 0 0,1-1 0,-1 1 0,1 0 0,-1-1 0,1 1 0,0-1 0,-1 1 0,1 0 0,-1-2 0,1 1 0,0 0 0,-1 0 0,1-1 0,0 1 0,0 0 0,0-1 0,0 1 0,0 0 0,0-1 0,0 1 0,1 0 0,0-2 0,0-4 0,2 1 0,-1 0 0,1 0 0,3-6 0,21-30 0,-16 27 0,-2 0 0,0 0 0,0-1 0,-2 0 0,0 0 0,7-25 0,-13 36 0,0 0 0,0 0 0,1 0 0,0 0 0,0 0 0,0 0 0,0 1 0,0-1 0,1 1 0,0-1 0,0 1 0,0 0 0,1 0 0,-1 0 0,1 1 0,0-1 0,6-3 0,11-6 0,0 1 0,1 1 0,38-15 0,78-17 0,-78 26 0,252-86 0,16-5 0,-226 80 0,107-13 0,-198 38 0,0 2 0,0-1 0,0 2 0,0-1 0,0 2 0,20 2 0,-30-3 0,0 0 0,0 0 0,0 1 0,0-1 0,1 1 0,-1-1 0,0 1 0,0-1 0,0 1 0,0-1 0,-1 1 0,1 0 0,1 1 0,-1-2 0,-1 0 0,0 1 0,0-1 0,0 1 0,0-1 0,1 0 0,-1 1 0,0-1 0,0 1 0,0-1 0,0 0 0,0 1 0,0-1 0,0 1 0,0-1 0,0 1 0,0-1 0,0 0 0,0 1 0,0-1 0,-1 1 0,1-1 0,0 1 0,-2 2 0,0 0 0,-1 0 0,1 0 0,-1-1 0,1 1 0,-7 4 0,-26 17 0,-2 0 0,0-2 0,-59 24 0,40-19 0,-169 76 0,161-75 0,63-28 0,-3 2 0,-1 0 0,1 0 0,-1 1 0,1 0 0,-8 5 0,12-7 0,-1 0 0,0 0 0,1-1 0,-1 1 0,0 0 0,1 0 0,-1 0 0,1 0 0,0 0 0,-1 0 0,1 0 0,0-1 0,-1 1 0,1 0 0,0 0 0,0 0 0,0 1 0,0-1 0,0 0 0,0 0 0,0 0 0,0 0 0,0 0 0,1 0 0,-1 0 0,0-1 0,1 1 0,-1 0 0,0 0 0,1 0 0,0 0 0,-1 0 0,1 0 0,-1-1 0,2 3 0,6 5 0,1 0 0,0 0 0,0 0 0,1-1 0,-1-1 0,2 1 0,-1-2 0,1 1 0,15 5 0,3 2 0,-26-12 0,-1 0 0,0 0 0,0 0 0,0 1 0,0-1 0,0 0 0,0 1 0,3 3 0,-5-4 0,1-1 0,-1 1 0,1 0 0,-1 0 0,0 0 0,0 0 0,1 0 0,-1 0 0,0 0 0,0-1 0,0 1 0,0 0 0,0 0 0,0 0 0,0 0 0,-1 0 0,1 0 0,0 0 0,0 0 0,-1 0 0,1-1 0,-1 1 0,1 0 0,0 0 0,-1 0 0,0-1 0,1 1 0,-1 0 0,1 0 0,-2 0 0,-11 13 0,-2 0 0,1-1 0,-33 22 0,25-20 0,-415 260 0,318-206 0,16-17 0,90-47 0,13-5 0,0 0 0,0 0 0,0 0 0,0 0 0,0 0 0,0 0 0,0 0 0,0 0 0,0 0 0,0 0 0,0 0 0,0 0 0,0 0 0,0 0 0,0 0 0,0 0 0,0 0 0,0-1 0,0 1 0,0 0 0,0 0 0,0 0 0,0 0 0,0 0 0,0 0 0,0 0 0,0 0 0,0 0 0,0 0 0,0 0 0,0 0 0,23-14 0,285-174 0,-74 43 0,-154 99 0,65-40 0,-112 64 0,-1-2 0,35-33 0,-45 40 0,-14 16 0,-9 14 0,-8 12 0,0-2 0,-23 40 0,20-42 0,1 1 0,1 0 0,-11 38 0,20-57 0,0-1 0,1 1 0,-1 0 0,1-1 0,0 1 0,-1-1 0,1 1 0,1-1 0,-1 1 0,0 0 0,1-1 0,-1 1 0,1-1 0,0 1 0,-1-1 0,1 1 0,0-1 0,1 0 0,-1 0 0,0 1 0,1-1 0,-1 0 0,1 0 0,0 0 0,0 0 0,0-1 0,0 1 0,0 0 0,0-1 0,0 1 0,0-1 0,5 2 0,2 1 0,0-1 0,1 0 0,0-1 0,-1 0 0,1 0 0,0-1 0,16 0 0,28-4 0,-1-2 0,0-2 0,57-16 0,-9 2 0,-93 20 0,-1-1 0,1 2 0,-1-1 0,1 1 0,14 1 0,-20-1 0,0 0 0,0 1 0,0-1 0,-1 1 0,1 0 0,0-1 0,-1 1 0,1 0 0,0 0 0,-1 0 0,1 0 0,-1 0 0,0 0 0,1 1 0,-1-1 0,0 0 0,0 1 0,1-1 0,-1 1 0,0-1 0,-1 1 0,1 0 0,0-1 0,0 1 0,-1 0 0,1-1 0,-1 1 0,1 3 0,-1 1 0,0-1 0,0 1 0,0-1 0,-1 1 0,0-1 0,0 1 0,0-1 0,-1 0 0,0 1 0,0-1 0,0 0 0,0 0 0,-6 8 0,-10 25 0,17-37 0,0 1 0,1-1 0,-1 0 0,1 0 0,0 1 0,-1-1 0,1 0 0,0 1 0,0-1 0,0 0 0,0 1 0,0-1 0,0 1 0,0-1 0,0 0 0,0 1 0,1-1 0,-1 0 0,1 1 0,-1-1 0,1 0 0,-1 0 0,1 1 0,0-1 0,-1 0 0,1 0 0,0 0 0,0 0 0,0 0 0,0 0 0,0 0 0,0 0 0,0 0 0,0-1 0,0 1 0,1 0 0,-1-1 0,0 1 0,0-1 0,1 1 0,-1-1 0,0 0 0,1 1 0,-1-1 0,0 0 0,1 0 0,1 0 0,9 1 0,-1-1 0,1-1 0,-1 0 0,17-3 0,-19 3 0,-4 0 0,2-1 0,0 1 0,0 0 0,0 1 0,0 0 0,0 0 0,12 1 0,-18 0 0,0-1 0,0 0 0,0 1 0,0-1 0,0 0 0,-1 1 0,1-1 0,0 1 0,0 0 0,0-1 0,-1 1 0,1 0 0,0-1 0,-1 1 0,1 0 0,-1 0 0,1-1 0,0 1 0,-1 0 0,0 0 0,1 0 0,-1 0 0,0 0 0,1 0 0,-1 0 0,0 0 0,0 0 0,0 0 0,0 0 0,0 0 0,0 0 0,0 0 0,0 0 0,0 0 0,0 0 0,-1 0 0,1-1 0,0 1 0,-1 1 0,-2 5 0,1 0 0,-1 0 0,-1-1 0,-4 7 0,7-11 0,-32 47 0,-74 85 0,59-88 0,8-9 0,37-30 0,12-10 0,16-11 0,36-40 0,-48 42 0,0-1 0,1 2 0,0 0 0,1 0 0,27-14 0,-25 18 0,-27 11 0,-16 6 0,21-8 0,5-4 0,10-6 0,21-14 0,104-62 0,110-78 0,-175 101 0,-56 46 0,-47 41 0,-131 104 0,-76 65 0,119-99 0,99-83 0,34-23 0,66-40 0,1 4 0,98-41 0,-75 38 0,-16 4 0,-45 22 0,73-29 0,-110 51 0,-1 0 0,1 0 0,-1 0 0,1 1 0,-1-1 0,1 1 0,-1 0 0,7 1 0,-10-1 0,1 0 0,-1 0 0,0 0 0,1 0 0,-1 0 0,1 0 0,-1 0 0,0 0 0,1 1 0,-1-1 0,0 0 0,0 0 0,1 0 0,-1 1 0,0-1 0,1 0 0,-1 0 0,0 1 0,0-1 0,1 0 0,-1 0 0,0 1 0,0-1 0,0 0 0,0 1 0,1-1 0,-1 0 0,0 1 0,0-1 0,0 1 0,0 0 0,0 0 0,-1 0 0,1 0 0,-1 0 0,1 0 0,-1 0 0,1 0 0,-1 0 0,0 0 0,1 0 0,-1-1 0,0 1 0,0 0 0,0 0 0,-1 0 0,-5 6 0,0-1 0,1 1 0,0 0 0,0 0 0,0 1 0,1-1 0,0 1 0,0 1 0,-5 15 0,10-24 0,-1 0 0,1 0 0,0 1 0,0-1 0,0 0 0,0 0 0,0 0 0,0 1 0,0-1 0,0 0 0,0 0 0,0 1 0,0-1 0,0 0 0,1 0 0,-1 0 0,0 1 0,0-1 0,0 0 0,0 0 0,0 1 0,0-1 0,0 0 0,1 0 0,-1 0 0,0 0 0,0 1 0,0-1 0,0 0 0,1 0 0,-1 0 0,0 0 0,0 0 0,0 0 0,1 1 0,-1-1 0,12 0 0,11-7 0,-22 6 0,14-5 0,-25 11 0,-10 5 0,-220 113 0,-135 61 0,341-168 0,26-12 0,1 0 0,-1 0 0,1-1 0,-1 0 0,0-1 0,-1 1 0,1-2 0,-10 2 0,17-3 0,-1 0 0,1 0 0,0 0 0,0 0 0,0-1 0,0 1 0,0 0 0,0-1 0,0 1 0,0-1 0,0 1 0,0-1 0,1 1 0,-1-1 0,0 0 0,0 1 0,0-1 0,1 0 0,-1 0 0,0 0 0,1 0 0,-1 1 0,1-1 0,-1 0 0,0-2 0,0-1 0,-1 0 0,1 0 0,0 0 0,0 0 0,0-8 0,1-8 0,0 1 0,2-1 0,0 1 0,1 0 0,8-28 0,37-93 0,-10 63 0,-24 53 0,10-27 0,-24 50 0,1 0 0,0-1 0,-1 1 0,1 0 0,-1 0 0,0-1 0,1 1 0,-1-1 0,0 1 0,0 0 0,0-1 0,0 1 0,0-1 0,0 1 0,0 0 0,0-1 0,-1 1 0,1-1 0,-1 1 0,1 0 0,-1-1 0,1 1 0,-1 0 0,0 0 0,1 0 0,-1-1 0,0 1 0,0 0 0,0 0 0,0 0 0,0 0 0,0 0 0,0 0 0,0 1 0,-2-2 0,-3 0 0,0-1 0,0 1 0,-1 0 0,1 1 0,0-1 0,-13 0 0,-20 0 0,1 1 0,-1 2 0,-71 10 0,-116 35 0,-312 121 0,530-164 0,-35 14 0,0-3 0,-2-1 0,-47 7 0,87-19 0,0 0 0,-1-1 0,1 0 0,0 0 0,0 0 0,0-1 0,-9-1 0,12 1 0,1 1 0,-1-1 0,1 0 0,-1 1 0,1-1 0,-1 0 0,1 0 0,-1 0 0,1 0 0,0-1 0,0 1 0,-1 0 0,1-1 0,0 1 0,0 0 0,0-1 0,1 1 0,-1-1 0,0 1 0,0-1 0,1 0 0,-1 1 0,1-1 0,0 0 0,-1 1 0,1-3 0,-1-2 0,1 0 0,0 1 0,0-1 0,1 0 0,-1 0 0,1 0 0,1 1 0,-1-1 0,1 1 0,0-1 0,0 1 0,5-10 0,4-3 0,1 1 0,18-21 0,-18 24 0,-1 0 0,-1 0 0,10-19 0,-19 31 0,0 1 0,-1 0 0,1-1 0,-1 1 0,1-1 0,-1 1 0,0-1 0,1 1 0,-1-1 0,0 1 0,0-1 0,0 0 0,0 1 0,-1-1 0,1 1 0,0-1 0,-1 1 0,1-1 0,-1 1 0,1-1 0,-1 1 0,1 0 0,-1-1 0,0 1 0,0 0 0,0 0 0,0-1 0,0 1 0,0 0 0,0 0 0,0 0 0,0 0 0,-1 0 0,1 0 0,0 1 0,-1-1 0,-1-1 0,-6-2 0,0 0 0,-1 1 0,1 0 0,-16-3 0,21 5 0,-28-5 0,21 4 0,0 0 0,0 0 0,0-1 0,1 0 0,-1-1 0,-12-6 0,22 9 0,1 1 0,-1 0 0,1-1 0,-1 1 0,1-1 0,-1 1 0,1 0 0,-1-1 0,1 1 0,0-1 0,-1 1 0,1-1 0,0 0 0,-1 1 0,1-1 0,0 1 0,0-1 0,0 1 0,-1-1 0,1 0 0,0 1 0,0-1 0,0 0 0,0 1 0,0-1 0,0 1 0,0-1 0,0 0 0,0 1 0,0-1 0,1 0 0,-1 1 0,0-1 0,0 1 0,1-1 0,-1 1 0,1-2 0,1-1 0,0 1 0,0-1 0,0 0 0,1 1 0,-1 0 0,6-4 0,19-12 0,2 2 0,48-20 0,-57 27 0,100-43 0,2 6 0,142-34 0,-238 74 0,0 1 0,0 1 0,28-1 0,-43 5 0,-19 2 0,-25 0 0,-262 0 0,-25 1 0,132 19 0,180-20 0,20-4 0,26-4 0,557-130 0,-445 89 0,-255 76 0,-31 9 0,-174 27 0,259-56 0,-86 26 0,137-34 0,-5 0 0,-17 7 0,19-1 0,12 2 0,3-4 0,0 0 0,0-1 0,0 0 0,0-1 0,1 0 0,-1-1 0,24 1 0,-34-3 0,56 4 0,0-3 0,102-11 0,118-33 0,59-5 0,-316 48 0,-20 3 0,-13 3 0,-15 4 0,-1-2 0,-52 10 0,-68 2 0,94-14 0,-154 18 0,-305 45 0,435-53 0,39-8 0,1-1 0,-43 2 0,63-10 0,18 1 0,0 0 0,-1 0 0,1 0 0,0 0 0,0 0 0,0 0 0,0 0 0,0 0 0,0 0 0,0 0 0,0-1 0,0 1 0,0 0 0,0 0 0,0 0 0,0 0 0,0 0 0,0 0 0,0 0 0,0-1 0,0 1 0,0 0 0,0 0 0,0 0 0,0 0 0,0 0 0,0 0 0,0 0 0,0 0 0,0-1 0,0 1 0,0 0 0,0 0 0,0 0 0,1 0 0,-1 0 0,0 0 0,0 0 0,0 0 0,0 0 0,0 0 0,0 0 0,0-1 0,0 1 0,0 0 0,0 0 0,1 0 0,-1 0 0,0 0 0,0 0 0,0 0 0,0 0 0,0 0 0,0 0 0,0 0 0,1 0 0,-1 0 0,0 0 0,0 0 0,0 0 0,0 0 0,0 0 0,0 0 0,38-12 0,135-34 0,364-106 0,-345 103 0,-459 129 0,245-72 0,-69 18 0,-1-5 0,-95 11 0,167-29 0,-62 5 0,-34-7 0,-70-4 0,184 3 0,1 0 0,0 0 0,0 0 0,0 0 0,-1 0 0,1 0 0,0 0 0,0-1 0,0 1 0,0 0 0,0-1 0,0 1 0,-1-1 0,1 1 0,0-1 0,0 0 0,1 1 0,-1-1 0,0 0 0,0 0 0,0 0 0,0 0 0,1 0 0,-1 0 0,0-1 0,0 1 0,1-1 0,0 0 0,0 1 0,1-1 0,-1 1 0,0-1 0,1 0 0,-1 1 0,1-1 0,-1 1 0,1-1 0,0 1 0,-1-1 0,1 1 0,0 0 0,0-1 0,0 1 0,0 0 0,2-2 0,6-8 0,1 1 0,1 0 0,0 0 0,0 1 0,1 0 0,16-8 0,2 1 0,48-18 0,-78 34 0,0 0 0,0 0 0,0 0 0,0 0 0,0 0 0,0-1 0,0 1 0,0 0 0,0 0 0,-1 0 0,1 0 0,0 0 0,0 0 0,0 0 0,0 0 0,0 0 0,0 0 0,0 0 0,0 0 0,0 0 0,0 0 0,0 0 0,0-1 0,0 1 0,0 0 0,0 0 0,0 0 0,0 0 0,0 0 0,0 0 0,0 0 0,0 0 0,0 0 0,0 0 0,0 0 0,1 0 0,-1 0 0,0 0 0,0 0 0,0-1 0,0 1 0,0 0 0,0 0 0,0 0 0,0 0 0,0 0 0,0 0 0,0 0 0,0 0 0,0 0 0,0 0 0,0 0 0,0 0 0,1 0 0,-12-1 0,-16 0 0,-5 1 0,19 0 0,0-1 0,0 2 0,0 0 0,0 1 0,-24 6 0,36-8 0,0 0 0,0 0 0,0 1 0,0-1 0,0 0 0,1 1 0,-1-1 0,0 1 0,0-1 0,1 1 0,-1-1 0,0 1 0,0-1 0,1 1 0,-1 0 0,1-1 0,-1 1 0,1 0 0,-1 0 0,1 0 0,-1-1 0,1 1 0,0 0 0,-1 0 0,1 0 0,0 0 0,0 0 0,0-1 0,-1 1 0,1 0 0,0 0 0,0 0 0,0 0 0,1 0 0,-1 0 0,0 0 0,1 1 0,0 1 0,0 0 0,1-1 0,-1 1 0,1 0 0,0-1 0,0 1 0,0-1 0,0 0 0,0 0 0,4 4 0,6 2 0,-1-1 0,1 0 0,0-1 0,1-1 0,-1 1 0,1-2 0,0 0 0,25 5 0,118 8 0,-141-16 0,76 2-61,0-4 0,0-4 0,139-26 0,266-84-338,-197 41 295,-116 33 104,-175 40 0,0-1 0,0 1 0,0 1 0,1-1 0,-1 1 0,12 2 0,-18-2 0,0 1 0,0 0 0,0-1 0,0 1 0,0 0 0,0 0 0,0 0 0,0 0 0,0 0 0,0 1 0,-1-1 0,1 1 0,0-1 0,-1 1 0,1-1 0,-1 1 0,0 0 0,1 0 0,-1 0 0,0 0 0,0 0 0,0 0 0,-1 0 0,1 0 0,0 0 0,-1 0 0,1 5 0,0 1 17,0 1-1,-1 0 1,-1-1-1,1 1 0,-1 0 1,0-1-1,-1 1 0,0-1 1,-1 0-1,0 1 0,-6 13 1,-7 9 173,-33 47 1,41-66-146,-54 75-70,-4-3 0,-77 78 0,-167 138-467,-23 26 501,336-329-9,0 1 0,1-1 0,-1 1 0,1 0 0,6-3 0,17-10 0,-18 9 1,368-229 680,-293 186-681,44-25 0,-105 65 0,-23 9 0,0 0 0,0 0 0,0 0 0,0 0 0,0 1 0,1-1 0,-1 0 0,0 0 0,0 0 0,0 0 0,0 0 0,0 1 0,0-1 0,0 0 0,0 0 0,0 0 0,0 0 0,0 0 0,0 1 0,0-1 0,1 0 0,-1 0 0,0 0 0,0 0 0,-1 1 0,1-1 0,0 0 0,0 0 0,0 0 0,0 0 0,0 1 0,0-1 0,0 0 0,0 0 0,0 0 0,0 0 0,0 1 0,0-1 0,0 0 0,-1 0 0,1 0 0,0 0 0,0 0 0,0 0 0,0 0 0,0 1 0,0-1 0,-1 0 0,1 0 0,0 0 0,0 0 0,0 0 0,-1 0 0,-32 32 0,-146 138 0,-29 23 0,192-177 0,19-15 0,15-9 0,249-144 0,-140 76 0,169-95 0,-288 166 0,-4 2 0,1 1 0,-1-1 0,1 1 0,-1 0 0,1 0 0,0 0 0,0 1 0,0-1 0,8 0 0,-12 2 0,-1 0 0,1 0 0,-1 0 0,1 0 0,-1 0 0,1 1 0,-1-1 0,1 0 0,-1 0 0,1 0 0,-1 1 0,1-1 0,-1 0 0,1 1 0,-1-1 0,0 0 0,1 1 0,-1-1 0,0 0 0,1 1 0,-1-1 0,0 1 0,1-1 0,-1 1 0,0-1 0,0 1 0,0-1 0,1 1 0,-1-1 0,0 1 0,0-1 0,0 1 0,0-1 0,0 1 0,0-1 0,0 2 0,-4 19 0,1-11 0,-1 0 0,0-1 0,-1 0 0,0 0 0,0 0 0,-13 15 0,-47 46 0,7-9 0,57-60 0,0 0 0,0 0 0,1-1 0,-1 1 0,1 0 0,-1 0 0,1 0 0,-1 0 0,1 0 0,-1 0 0,1 0 0,0 0 0,-1 0 0,1 0 0,0 1 0,0 0 0,0-2 0,0 1 0,0-1 0,0 1 0,1-1 0,-1 1 0,0-1 0,0 1 0,1-1 0,-1 1 0,0-1 0,1 0 0,-1 1 0,0-1 0,1 0 0,-1 1 0,1-1 0,-1 0 0,0 0 0,1 1 0,-1-1 0,1 0 0,-1 0 0,1 0 0,0 1 0,3-1 0,0 1 0,-1-1 0,1 0 0,0 0 0,0 0 0,0 0 0,-1-1 0,1 1 0,4-2 0,14-6 0,-1 0 0,0-2 0,0 0 0,-1-1 0,25-19 0,0 1 0,-5 5 0,148-88 0,-161 100 0,-27 12 0,0 0 0,0 0 0,0-1 0,1 1 0,-1 0 0,0 0 0,0 0 0,0 0 0,0 0 0,0 0 0,1 0 0,-1 0 0,0 0 0,0 0 0,0 0 0,0 0 0,0 0 0,1 0 0,-1 0 0,0 0 0,0 0 0,0 0 0,0 0 0,0 0 0,1 0 0,-1 0 0,0 1 0,0-1 0,0 0 0,0 0 0,0 0 0,0 0 0,1 0 0,-1 0 0,0 0 0,0 0 0,0 1 0,0-1 0,0 0 0,0 0 0,0 0 0,0 0 0,0 0 0,0 0 0,0 1 0,0-1 0,0 0 0,1 0 0,-1 0 0,0 0 0,0 1 0,0-1 0,0 0 0,-1 0 0,1 0 0,0 0 0,0 0 0,0 1 0,0-1 0,0 0 0,0 0 0,0 0 0,-4 7 0,0 0 0,-1-1 0,0 0 0,-9 9 0,-262 260 0,193-196 0,1-6 0,72-62 0,27-19 0,254-121 0,-37 20 0,-179 80 0,-11 5 0,63-26 0,-105 49 0,0 0 0,0 0 0,0 0 0,0 1 0,0-1 0,0 1 0,0-1 0,0 1 0,1 0 0,-1 0 0,0 0 0,0 0 0,1 0 0,-1 0 0,0 0 0,0 1 0,0-1 0,0 1 0,4 1 0,-5-1 0,0 1 0,0-1 0,0 1 0,0 0 0,0-1 0,0 1 0,0 0 0,-1-1 0,1 1 0,-1 0 0,1 0 0,-1 0 0,0-1 0,1 1 0,-1 0 0,0 0 0,0 0 0,0 0 0,-1 0 0,1-1 0,0 1 0,-2 3 0,0 7 0,-1-1 0,-1 1 0,0-1 0,0 0 0,-1-1 0,-1 1 0,-9 14 0,-57 68 0,47-62 0,25-31 0,-142 186 0,141-184 0,0-1 0,0 0 0,0 1 0,0 0 0,0-1 0,0 1 0,1-1 0,-1 1 0,1 0 0,-1 2 0,1-4 0,0 0 0,0 0 0,0 1 0,0-1 0,0 0 0,0 0 0,0 1 0,0-1 0,1 0 0,-1 0 0,0 1 0,0-1 0,0 0 0,0 0 0,0 1 0,1-1 0,-1 0 0,0 0 0,0 0 0,0 0 0,1 1 0,-1-1 0,0 0 0,0 0 0,1 0 0,-1 0 0,0 0 0,0 0 0,1 1 0,-1-1 0,0 0 0,0 0 0,1 0 0,-1 0 0,0 0 0,1 0 0,4-1 0,0 0 0,0 1 0,-1-2 0,1 1 0,6-3 0,-9 3 0,26-10 0,48-27 0,-54 26 0,-18 10 0,0 0 0,0 0 0,0 1 0,0-1 0,0 1 0,0 0 0,6-1 0,-8 2 0,-1 0 0,1 0 0,-1 0 0,1 0 0,-1 0 0,1 1 0,-1-1 0,0 0 0,1 1 0,-1-1 0,0 1 0,1 0 0,-1-1 0,0 1 0,0 0 0,1 0 0,-1 0 0,0 0 0,0 0 0,0 0 0,0 0 0,0 0 0,-1 0 0,1 1 0,1 0 0,0 2 0,1 1 0,1-2 0,-1 1 0,0 0 0,1-1 0,0 1 0,-1-1 0,1 0 0,1-1 0,-1 1 0,0-1 0,1 1 0,-1-1 0,1-1 0,0 1 0,-1-1 0,8 2 0,6 0 0,-1-2 0,1 1 0,25-3 0,-37 1 0,-53-2 0,41 1 0,1 0 0,0 0 0,-1 0 0,1 0 0,0-1 0,0 0 0,0 0 0,0 0 0,-8-6 0,7 3 0,1-1 0,0 0 0,0 0 0,1 0 0,0 0 0,0-1 0,0 0 0,1 0 0,0 0 0,0 0 0,1-1 0,-3-12 0,-1-14 0,-4-51 0,9 71 0,-1-38 0,2 1 0,3-1 0,1 1 0,3 0 0,15-58 0,-20 104 0,-1 0 0,0 0 0,0 0 0,-1 0 0,1 0 0,-1 0 0,0-1 0,0 1 0,-2-7 0,1 11 0,0-1 0,0 0 0,0 0 0,0 1 0,0-1 0,0 0 0,-1 1 0,1-1 0,0 1 0,-1 0 0,1-1 0,-1 1 0,0 0 0,1 0 0,-1 0 0,0 0 0,0 0 0,0 1 0,0-1 0,0 0 0,1 1 0,-1 0 0,0-1 0,0 1 0,0 0 0,-3 0 0,-12-1 0,0 0 0,0 1 0,0 1 0,0 1 0,-24 5 0,-83 28 0,115-32 0,-111 38 0,3 5 0,-128 70 0,221-102 0,17-9 0,-1 0 0,1-1 0,-1 0 0,0 0 0,0-1 0,0 0 0,-1 0 0,1-1 0,-17 3 0,25-5 0,-1 0 0,1 0 0,-1 0 0,1 0 0,0 0 0,-1 0 0,1 0 0,-1 0 0,1 0 0,0 0 0,-1 0 0,1-1 0,0 1 0,-1 0 0,1 0 0,-1 0 0,1 0 0,0-1 0,-1 1 0,1 0 0,0 0 0,0-1 0,-1 1 0,1 0 0,0 0 0,0-1 0,-1 1 0,1 0 0,0-1 0,0 1 0,0 0 0,-1-1 0,1 1 0,0 0 0,0-1 0,0 1 0,0-1 0,0 1 0,0 0 0,0-1 0,0 1 0,0-1 0,8-18 0,10-7 0,2 0 0,42-41 0,-14 17 0,65-73 0,-111 121 0,0 0 0,-1 0 0,1 0 0,-1 0 0,1 0 0,-1 0 0,0 0 0,0 0 0,0 0 0,0-1 0,0 1 0,0-1 0,-1 1 0,1 0 0,0-4 0,-1 6 0,-1-1 0,1 1 0,0-1 0,0 1 0,0-1 0,-1 1 0,1-1 0,0 1 0,-1-1 0,1 1 0,0-1 0,-1 1 0,1 0 0,-1-1 0,1 1 0,-1-1 0,1 1 0,0 0 0,-1 0 0,0-1 0,1 1 0,-1 0 0,1 0 0,-1-1 0,-26 0 0,-7 7 0,1 2 0,0 1 0,1 1 0,-43 20 0,66-26 0,-148 73 0,17-7 0,139-69 0,1-1 0,-1 1 0,1-1 0,-1 0 0,1 1 0,-1-1 0,0 0 0,1 1 0,-1-1 0,1 0 0,-1 0 0,0 0 0,1 0 0,-1 0 0,1 1 0,-1-1 0,0 0 0,1 0 0,-1-1 0,0 1 0,1 0 0,-1 0 0,0 0 0,1 0 0,-1 0 0,1-1 0,-1 1 0,1 0 0,-1-1 0,0 1 0,1 0 0,-1-1 0,1 1 0,-1 0 0,1-1 0,0 1 0,-1-1 0,1 1 0,-1-1 0,1 1 0,0-1 0,-1 0 0,1 1 0,0-1 0,0 1 0,-1-1 0,1 0 0,0 1 0,0-1 0,0 1 0,0-1 0,0 0 0,0 1 0,0-1 0,0 0 0,0 0 0,1-4 0,-1 1 0,1 0 0,0 0 0,0 0 0,0 0 0,1 0 0,3-7 0,1 2 0,0 0 0,1 0 0,13-12 0,-13 15 0,-2 0 0,1 0 0,-1-1 0,0 1 0,8-14 0,-13 20 0,0-1 0,0 1 0,0-1 0,0 1 0,0 0 0,0-1 0,1 1 0,-1 0 0,0-1 0,0 1 0,-1-1 0,1 1 0,0 0 0,0-1 0,0 1 0,0 0 0,0-1 0,0 1 0,0-1 0,-1 1 0,1 0 0,0-1 0,0 1 0,0 0 0,-1 0 0,1-1 0,0 1 0,0 0 0,-1 0 0,1-1 0,0 1 0,-1 0 0,1 0 0,0-1 0,-1 1 0,1 0 0,0 0 0,-1 0 0,1 0 0,0 0 0,-1 0 0,1 0 0,-1 0 0,1 0 0,0 0 0,-1 0 0,1 0 0,-1 0 0,1 0 0,-1 0 0,-24 2 0,-19 6 0,0 2 0,-71 27 0,-80 48 0,165-69 0,-35 24 0,35-20 0,29-20 0,1 1 0,0-1 0,-1 0 0,1 1 0,0-1 0,-1 0 0,1 1 0,0-1 0,-1 0 0,1 0 0,-1 1 0,1-1 0,-1 0 0,1 0 0,-1 0 0,1 0 0,-1 0 0,1 0 0,-1 1 0,1-1 0,-1 0 0,1 0 0,-1-1 0,1 1 0,-1 0 0,1 0 0,-1 0 0,1 0 0,-1 0 0,1 0 0,0-1 0,-1 1 0,1 0 0,-1 0 0,1-1 0,-1 1 0,1 0 0,0-1 0,-1 1 0,1 0 0,0-1 0,-1 1 0,1 0 0,0-1 0,0 1 0,-1-1 0,1 1 0,0-1 0,0 1 0,0-1 0,-1 1 0,1-1 0,0-2 0,-1-1 0,1 1 0,0 0 0,0 0 0,0-1 0,1 1 0,0-4 0,4-11 0,0-1 0,2 2 0,0-1 0,1 1 0,18-29 0,59-77 0,-4 27 0,-48 59 0,42-62 0,-73 98 0,-1-1 0,0 0 0,0 0 0,0 0 0,0 0 0,0 0 0,-1 0 0,1-1 0,0 1 0,-1-4 0,0 5 0,0 1 0,0-1 0,0 1 0,0-1 0,0 0 0,0 1 0,0-1 0,-1 1 0,1-1 0,0 1 0,0-1 0,-1 0 0,1 1 0,0-1 0,-1 1 0,1 0 0,-1-1 0,1 1 0,0-1 0,-1 1 0,1 0 0,-1-1 0,1 1 0,-1 0 0,0-1 0,-3 0 0,0 0 0,0 1 0,0-1 0,0 1 0,0 0 0,1 0 0,-1 0 0,0 1 0,0 0 0,-7 1 0,-26 8 0,0 2 0,1 1 0,0 2 0,-39 22 0,-131 90 0,99-59 0,-91 63 0,167-110 0,27-18 0,0 0 0,0 0 0,-1-1 0,1 1 0,-1-1 0,0 0 0,-7 2 0,12-4 0,-1 0 0,0 0 0,0 0 0,0 0 0,0 0 0,0 0 0,0 0 0,0 0 0,1-1 0,-1 1 0,0 0 0,0 0 0,0-1 0,0 1 0,1-1 0,-1 1 0,0-1 0,-1 0 0,1 0 0,0-1 0,0 1 0,0-1 0,0 1 0,0-1 0,0 1 0,0-1 0,1 0 0,-1 1 0,1-1 0,-1 0 0,1-3 0,-2-7 0,1-1 0,0 0 0,1 1 0,0-1 0,1 0 0,5-19 0,1 0 0,17-43 0,-22 71 0,0-1 0,-1 0 0,0 0 0,0 0 0,0 0 0,0-8 0,-1 12 0,0 1 0,0-1 0,0 0 0,-1 0 0,1 0 0,0 0 0,0 0 0,0 0 0,-1 1 0,1-1 0,-1 0 0,1 0 0,0 0 0,-1 1 0,1-1 0,-1 0 0,0 0 0,1 1 0,-1-1 0,0 1 0,1-1 0,-1 1 0,0-1 0,0 1 0,1-1 0,-1 1 0,0-1 0,0 1 0,0 0 0,1-1 0,-1 1 0,0 0 0,0 0 0,0 0 0,0 0 0,0 0 0,0 0 0,0 0 0,0 0 0,1 0 0,-1 0 0,0 0 0,0 1 0,-1-1 0,-14 5 0,9-3 0,1 0 0,-1 0 0,-13 1 0,19-2 0,1-1 0,-1 0 0,0 0 0,0 0 0,1 0 0,-1 0 0,0 0 0,0 0 0,0-1 0,1 1 0,-1 0 0,0 0 0,0 0 0,1-1 0,-1 1 0,0 0 0,1-1 0,-1 1 0,0-1 0,1 1 0,-1-1 0,1 1 0,-1-1 0,1 1 0,-1-1 0,1 0 0,-1 1 0,1-1 0,-1 0 0,1 1 0,0-1 0,-1 0 0,1 1 0,0-1 0,0 0 0,0 0 0,-1 1 0,1-1 0,0 0 0,0-1 0,1-1 0,0 1 0,0-1 0,0 1 0,0-1 0,0 1 0,0 0 0,1-1 0,-1 1 0,1 0 0,-1 0 0,1 0 0,0 0 0,0 0 0,0 0 0,0 1 0,0-1 0,3-1 0,-5 3 0,0-1 0,1 1 0,-1 0 0,0 0 0,0 0 0,0 0 0,0 0 0,0 0 0,1 0 0,-1 0 0,0-1 0,0 1 0,0 0 0,0 0 0,0 0 0,1 0 0,-1 0 0,0 0 0,0 0 0,0 0 0,0 0 0,1 0 0,-1 0 0,0 0 0,0 0 0,0 0 0,0 0 0,1 0 0,-1 0 0,0 0 0,0 1 0,0-1 0,0 0 0,0 0 0,1 0 0,-1 0 0,0 0 0,0 0 0,0 0 0,0 0 0,0 1 0,0-1 0,1 0 0,-1 0 0,0 0 0,0 0 0,0 0 0,0 1 0,0-1 0,0 0 0,0 0 0,0 0 0,0 0 0,0 1 0,0-1 0,0 0 0,0 0 0,0 0 0,0 0 0,0 1 0,0-1 0,0 0 0,0 0 0,0 1 0,-2 8 0,-1 1 0,0 0 0,0-1 0,-1 1 0,0-1 0,-8 14 0,4-9 0,-27 49 0,-2-2 0,-62 74 0,-105 102 0,132-169 0,38-37 0,23-18 0,11-13 0,0 0 0,-1 0 0,1 0 0,0 1 0,0-1 0,0 0 0,0 0 0,0 0 0,0 0 0,0 0 0,0 0 0,0 1 0,0-1 0,0 0 0,0 0 0,0 0 0,0 0 0,0 0 0,0 1 0,0-1 0,0 0 0,0 0 0,0 0 0,0 0 0,0 0 0,0 1 0,0-1 0,0 0 0,0 0 0,0 0 0,0 0 0,0 0 0,0 0 0,0 0 0,1 1 0,-1-1 0,0 0 0,0 0 0,0 0 0,0 0 0,0 0 0,0 0 0,0 0 0,1 0 0,1 0 0,1 0 0,-1 0 0,1 0 0,-1-1 0,1 1 0,-1-1 0,0 0 0,1 1 0,2-3 0,61-25 0,-2-4 0,-1-2 0,-2-3 0,-1-3 0,-3-2 0,84-79 0,-127 106 0,20-18 0,-33 32 0,0 0 0,0 0 0,0 0 0,1 0 0,-1 0 0,1 0 0,-1 0 0,1 1 0,-1-1 0,1 0 0,-1 1 0,1 0 0,-1-1 0,1 1 0,0 0 0,-1-1 0,1 1 0,0 0 0,-1 0 0,3 1 0,-3-1 0,0 1 0,-1-1 0,1 1 0,0 0 0,0-1 0,-1 1 0,1 0 0,-1 0 0,1-1 0,-1 1 0,1 0 0,-1 0 0,1 0 0,-1 0 0,0-1 0,1 1 0,-1 0 0,0 0 0,0 0 0,1 0 0,-1 0 0,0 0 0,0 0 0,0 0 0,0 0 0,-1 0 0,1 0 0,0 0 0,0 0 0,-1 0 0,1-1 0,0 1 0,-1 0 0,0 2 0,-15 30 0,15-31 0,1-2 0,0 1 0,-1-1 0,1 1 0,0-1 0,-1 1 0,1-1 0,0 1 0,0-1 0,-1 1 0,1-1 0,0 1 0,0-1 0,0 1 0,0 0 0,0-1 0,0 1 0,0-1 0,0 1 0,0-1 0,0 2 0,9-3 0,17-14 0,-24 14 0,31-21 0,-1-2 0,0-1 0,-2-1 0,-1-2 0,-1-1 0,31-43 0,-58 71 0,-1 1 0,0 0 0,1-1 0,-1 1 0,1 0 0,-1-1 0,0 1 0,1-1 0,-1 1 0,0-1 0,1 1 0,-1-1 0,0 1 0,0-1 0,0 1 0,1-1 0,-1 0 0,0 1 0,0-1 0,0 1 0,0-1 0,0 1 0,0-1 0,0 1 0,0-1 0,0 0 0,0 1 0,-1-1 0,1 1 0,0-1 0,0 1 0,0-1 0,-1 1 0,1-1 0,0 1 0,-1-1 0,1 1 0,0-1 0,-1 1 0,1-1 0,-1 1 0,1 0 0,0-1 0,-1 1 0,1 0 0,-1-1 0,1 1 0,-1 0 0,1 0 0,-1 0 0,0-1 0,1 1 0,-1 0 0,1 0 0,-1 0 0,1 0 0,-1 0 0,1 0 0,-1 0 0,-1 0 0,-7 0 0,1 0 0,-1 0 0,-11 2 0,9-1 0,-9 1 0,9-1 0,1 0 0,-1-1 0,0 0 0,1 0 0,-13-3 0,23 3 0,-1 0 0,1 0 0,0 0 0,-1 0 0,1 0 0,0 0 0,-1 0 0,1 0 0,0 0 0,-1 0 0,1 0 0,0 0 0,-1 0 0,1-1 0,0 1 0,0 0 0,-1 0 0,1 0 0,0 0 0,0-1 0,-1 1 0,1 0 0,0 0 0,0-1 0,-1 1 0,1 0 0,0 0 0,0-1 0,0 1 0,0 0 0,-1-1 0,1 1 0,0 0 0,0-1 0,0 1 0,0 0 0,0-1 0,11-8 0,26-6 0,-34 14 0,-1 0 0,0 0 0,1 0 0,-1 0 0,0 1 0,1-1 0,-1 1 0,1 0 0,-1-1 0,1 1 0,-1 0 0,1 0 0,-1 1 0,0-1 0,1 0 0,-1 1 0,1 0 0,-1-1 0,4 3 0,-4-1 0,1 0 0,-1 0 0,1 1 0,-1-1 0,0 1 0,0-1 0,0 1 0,0 0 0,-1 0 0,1 0 0,-1 0 0,0 0 0,2 6 0,5 17 0,-1 1 0,-1 0 0,-1 1 0,1 32 0,-4 115 0,-2-165 0,-1-3 0,1 0 0,1-1 0,-1 1 0,1-1 0,0 1 0,2 6 0,-2-10 0,0-1 0,0 0 0,0 0 0,1 0 0,-1 0 0,1 0 0,-1 0 0,1 0 0,0 0 0,0 0 0,-1-1 0,1 1 0,1-1 0,-1 1 0,0-1 0,0 0 0,0 0 0,1 0 0,3 1 0,6 2 0,1-1 0,-1 0 0,1-1 0,0-1 0,0 0 0,0 0 0,20-3 0,7-3 0,43-10 0,1-7 0,147-56 0,74-56 0,-237 103 0,232-128 0,-281 147 0,21-12 0,-37 22 0,0 1 0,1-1 0,-1 1 0,0 0 0,0 0 0,1 0 0,-1 1 0,0-1 0,1 1 0,2 0 0,-5 0 0,1 0 0,-1 0 0,0 0 0,0 1 0,0-1 0,0 0 0,0 1 0,0-1 0,0 1 0,0-1 0,-1 1 0,1-1 0,0 1 0,0 0 0,0-1 0,0 1 0,-1 0 0,1 0 0,0-1 0,-1 1 0,1 0 0,-1 0 0,1 0 0,-1 0 0,1 0 0,-1 0 0,1 0 0,-1 0 0,0 2 0,1 1 0,0 0 0,-1 1 0,0-1 0,0 1 0,0-1 0,-2 7 0,-1 6 0,-1-1 0,-1 1 0,-1-1 0,0 0 0,-1 0 0,-1-1 0,0 0 0,-15 21 0,-7 4 0,-59 60 0,-67 57 0,107-113 0,-74 53 0,120-95 0,-1 1 0,-1 1 0,0-1 0,0 0 0,0 0 0,0-1 0,0 0 0,0 1 0,-10 1 0,14-6 0,6-4 0,52-50 0,3 2 0,74-52 0,-111 89 0,-14 9 0,-3 3 0,-1 1 0,0 0 0,1 0 0,9-5 0,-14 9 0,0-1 0,0 1 0,0-1 0,0 1 0,0 0 0,0-1 0,0 1 0,0 0 0,0 0 0,0 0 0,0 0 0,0 0 0,0 0 0,-1 0 0,1 0 0,0 0 0,0 0 0,0 1 0,0-1 0,0 0 0,0 1 0,0-1 0,0 1 0,0-1 0,-1 1 0,1-1 0,0 1 0,0-1 0,-1 1 0,1 0 0,0-1 0,-1 1 0,1 0 0,0 0 0,-1-1 0,1 1 0,-1 0 0,0 0 0,1 1 0,2 6 0,0 0 0,-1 0 0,0 0 0,0 0 0,-1 1 0,0-1 0,-1 0 0,0 1 0,0-1 0,0 1 0,-1-1 0,-1 0 0,1 0 0,-1 1 0,-7 14 0,1-2 0,-1-1 0,-2 0 0,0 0 0,-26 33 0,18-21 0,18-31 0,1-1 0,0 1 0,-1-1 0,1 1 0,0 0 0,0-1 0,0 1 0,0 0 0,0 0 0,0-1 0,0 1 0,0 0 0,0-1 0,0 1 0,0 0 0,0-1 0,0 1 0,1 0 0,-1 0 0,1 0 0,0-1 0,-1 1 0,1-1 0,0 1 0,-1-1 0,1 1 0,0-1 0,0 0 0,-1 0 0,1 1 0,0-1 0,0 0 0,0 0 0,-1 0 0,1 0 0,0 0 0,0 0 0,0 0 0,-1 0 0,1 0 0,2-1 0,20-4 0,0-1 0,0-1 0,0-1 0,38-20 0,-3 2 0,144-69 0,-183 88 0,-18 7 0,-1 0 0,1 0 0,-1 0 0,1 0 0,-1 0 0,1 0 0,-1 0 0,1 0 0,-1 0 0,1 0 0,-1 1 0,1-1 0,-1 0 0,0 0 0,1 0 0,-1 1 0,1-1 0,-1 0 0,0 0 0,1 1 0,-1-1 0,1 0 0,-1 1 0,1 1 0,-1 0 0,1 0 0,-1 0 0,0 0 0,0 0 0,0 0 0,0 0 0,0 0 0,0 0 0,-1 0 0,1 0 0,-1 0 0,1 0 0,-1-1 0,0 1 0,1 0 0,-1 0 0,-2 2 0,-15 29 0,-2-1 0,-2-1 0,0 0 0,-34 34 0,24-29 0,-69 85 0,-133 151 0,206-240 0,27-26 0,8-8 0,12-9 0,-1-1 0,0-1 0,0-1 0,23-24 0,6-5 0,224-172 0,-212 170 0,-10 6 0,2 3 0,101-54 0,-147 87 0,1 0 0,-2 0 0,1-1 0,0 0 0,-1 0 0,6-5 0,9-9 0,128-95 0,-118 94 0,1 2 0,1 1 0,49-19 0,-78 34 0,0 0 0,0 0 0,1 1 0,-1-1 0,0 1 0,1-1 0,-1 1 0,1 0 0,-1 0 0,0 0 0,1 0 0,-1 0 0,1 0 0,2 2 0,-3-1 0,0 0 0,0 0 0,0 0 0,-1 1 0,1-1 0,0 1 0,-1-1 0,1 1 0,-1 0 0,0-1 0,1 1 0,-1 0 0,0 0 0,0 0 0,1 3 0,1 1 0,1-1 0,0 1 0,-1-1 0,2 0 0,-1 0 0,1 0 0,0-1 0,10 9 0,14 11 0,-27-22 0,0 0 0,0 0 0,-1 1 0,1-1 0,0 0 0,-1 0 0,0 1 0,1-1 0,-1 1 0,0 0 0,0-1 0,0 1 0,-1 0 0,1-1 0,-1 1 0,1 0 0,-1 0 0,0 0 0,0-1 0,0 1 0,-1 0 0,1 0 0,-1-1 0,1 1 0,-1 0 0,0 0 0,0-1 0,0 1 0,0-1 0,-1 1 0,-2 4 0,-6 6 0,0 0 0,-1-1 0,0 0 0,-20 16 0,0 0 0,11-4 0,13-16 0,1 0 0,-2-1 0,-13 12 0,21-18 0,-1-1 0,1 0 0,-1 1 0,0-1 0,1 0 0,-1 1 0,0-1 0,1 0 0,-1 0 0,0 0 0,1 1 0,-1-1 0,0 0 0,0 0 0,1 0 0,-1 0 0,0 0 0,1 0 0,-1-1 0,0 1 0,1 0 0,-1 0 0,0 0 0,1-1 0,-1 1 0,0 0 0,1-1 0,-1 1 0,1 0 0,-1-1 0,0 1 0,1-1 0,-1 0 0,-16-24 0,3 4 0,2 11 0,1 1 0,-1 0 0,-1 1 0,0 0 0,0 1 0,0 0 0,-1 1 0,0 1 0,0 0 0,0 1 0,-1 0 0,-18-2 0,-25-1 0,-100 0 0,156 7 0,-20 0 0,-3 1 0,0-2 0,-46-7 0,65 7 0,-1-1 0,0 0 0,0 0 0,1-1 0,-1 0 0,1 0 0,0 0 0,0-1 0,0 0 0,1 0 0,-1 0 0,1-1 0,0 0 0,-8-9 0,3-1 0,1 0 0,1-1 0,0 0 0,1 0 0,0-1 0,2 0 0,0 0 0,0 0 0,-1-23 0,0-13 0,2-96 0,4 136 0,1 0 0,1 0 0,0 1 0,6-23 0,-7 33 0,0-1 0,0 0 0,-1 0 0,1 0 0,0 0 0,-1 0 0,0 1 0,0-1 0,0 0 0,-1-5 0,1 6 0,-1 1 0,0 0 0,1-1 0,-1 1 0,0 0 0,0 0 0,0 0 0,0 0 0,0 0 0,0 0 0,0 0 0,0 0 0,-1 0 0,1 0 0,0 1 0,0-1 0,-1 1 0,1-1 0,0 1 0,-1-1 0,1 1 0,-1-1 0,-1 1 0,-28-4 0,0 1 0,0 2 0,0 0 0,-49 7 0,67-5 0,-80 14 0,65-9 0,-56 4 0,82-10 0,-1 0 0,0 1 0,0-2 0,1 1 0,-1 0 0,0-1 0,1 1 0,-1-1 0,1 0 0,-1 0 0,1 0 0,-1 0 0,1 0 0,-1 0 0,1-1 0,0 1 0,0-1 0,0 0 0,0 0 0,0 1 0,-3-5 0,2 0 0,-1 0 0,1-1 0,0 0 0,1 1 0,-1-1 0,-1-9 0,4 10 0,-2 1 0,1-1 0,-1 1 0,1 0 0,-1 0 0,-1 0 0,1 0 0,-1 0 0,0 0 0,0 0 0,0 1 0,-1 0 0,-6-7 0,-7 0 0,-1 2 0,0 0 0,-32-11 0,9 4 0,18 7 0,0 2 0,0 1 0,-1 0 0,0 2 0,0 1 0,-27-1 0,0 4 0,-95 10 0,67 2 0,1 3 0,-148 50 0,219-63 0,-1 1 0,1 0 0,0 1 0,0-1 0,0 1 0,0 1 0,1-1 0,0 1 0,0 0 0,0 1 0,0 0 0,1-1 0,0 2 0,0-1 0,1 0 0,0 1 0,0 0 0,-6 13 0,-14 31 0,12-29 0,1 1 0,2 0 0,0 0 0,1 1 0,1 1 0,-5 34 0,10-44 0,0 0 0,1 0 0,1 0 0,1 0 0,4 27 0,-4-38 0,0 0 0,0 0 0,1 0 0,0 0 0,0 0 0,0 0 0,0-1 0,0 1 0,1-1 0,0 0 0,0 1 0,0-1 0,0 0 0,0-1 0,0 1 0,1 0 0,-1-1 0,1 0 0,0 0 0,0 0 0,-1 0 0,1-1 0,1 1 0,-1-1 0,4 1 0,4-1 0,0 1 0,0-1 0,0-1 0,0 0 0,-1-1 0,1 0 0,0-1 0,0 0 0,-1-1 0,1 0 0,-1-1 0,17-8 0,-13 5 0,0 0 0,-1-2 0,0 1 0,0-2 0,-1 0 0,0-1 0,-1 0 0,16-18 0,-19 12 0,-9 17 0,0 0 0,1 0 0,-1-1 0,0 1 0,0 0 0,0-1 0,0 1 0,0 0 0,0-1 0,0 1 0,0 0 0,0 0 0,-1-1 0,1 1 0,0 0 0,0-1 0,0 1 0,0 0 0,0 0 0,0-1 0,-1 1 0,1 0 0,0 0 0,0-1 0,0 1 0,0 0 0,-1 0 0,1 0 0,0-1 0,0 1 0,-1 0 0,-1 0 0,1 0 0,-1 0 0,0 0 0,1 0 0,-1 0 0,0 0 0,1 0 0,-1 1 0,1-1 0,-1 1 0,0-1 0,1 1 0,-1 0 0,1-1 0,-1 1 0,1 0 0,-3 2 0,-27 20 0,2 2 0,-46 47 0,18-14 0,28-33 0,19-17 0,1 0 0,0 1 0,0-1 0,1 2 0,0-1 0,-8 14 0,15-22 0,1 0 0,-1 0 0,1 0 0,-1-1 0,1 1 0,-1 0 0,1 0 0,0 0 0,-1 0 0,1 0 0,0 0 0,0 0 0,0 0 0,0 0 0,0 0 0,0 0 0,0 0 0,0 0 0,0 0 0,1 0 0,-1 0 0,0 0 0,1 0 0,-1 0 0,0-1 0,1 1 0,-1 0 0,1 0 0,0 0 0,-1 0 0,1-1 0,-1 1 0,1 0 0,0-1 0,0 1 0,-1 0 0,1-1 0,0 1 0,1 0 0,3 1 0,0 0 0,0 0 0,0-1 0,0 0 0,0 0 0,6 1 0,19 1 0,1-2 0,0-1 0,-1-2 0,1-1 0,-1-1 0,0-1 0,0-2 0,-1-1 0,1-1 0,34-17 0,-22 3 0,-1-2 0,-1-1 0,-1-2 0,48-45 0,-74 61-273,-1-1 0,0 0 0,-1 0 0,11-20 0,-12 20-6553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7ADD9-2083-264C-A652-8D52D02F7E72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DC217-DF71-1A49-B3EA-559F1F43B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02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87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37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57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21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16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4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02465C8-266D-104C-9C49-323DF4A8277E}"/>
              </a:ext>
            </a:extLst>
          </p:cNvPr>
          <p:cNvSpPr/>
          <p:nvPr userDrawn="1"/>
        </p:nvSpPr>
        <p:spPr>
          <a:xfrm>
            <a:off x="583746" y="4960030"/>
            <a:ext cx="1551214" cy="155121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7979A1C-BF60-B345-A664-2E4F7A3461EB}"/>
              </a:ext>
            </a:extLst>
          </p:cNvPr>
          <p:cNvSpPr/>
          <p:nvPr userDrawn="1"/>
        </p:nvSpPr>
        <p:spPr>
          <a:xfrm>
            <a:off x="1" y="4571999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8080B3E-915C-2D4C-8608-596E1BFD6387}"/>
              </a:ext>
            </a:extLst>
          </p:cNvPr>
          <p:cNvSpPr/>
          <p:nvPr userDrawn="1"/>
        </p:nvSpPr>
        <p:spPr>
          <a:xfrm>
            <a:off x="1" y="5739492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-3419"/>
            <a:ext cx="3927573" cy="3165022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9E240E8A-950E-7946-826C-415CB5DACA43}"/>
              </a:ext>
            </a:extLst>
          </p:cNvPr>
          <p:cNvSpPr/>
          <p:nvPr userDrawn="1"/>
        </p:nvSpPr>
        <p:spPr>
          <a:xfrm>
            <a:off x="11024507" y="4580708"/>
            <a:ext cx="1167493" cy="2277292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8AE20B-EBB3-094D-DB4C-C2D61D613A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7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5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3235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1912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1" y="2526318"/>
            <a:ext cx="3218688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rot="5400000">
            <a:off x="8580896" y="0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>
            <a:off x="-2364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 rot="5400000" flipH="1">
            <a:off x="11258144" y="5924144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2587417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3787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3788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D62993-A055-DF4F-9286-4FFE3A5C7FD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00082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896DA2E-4448-254C-86D1-9E16E63CC6A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008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76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6220278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6220277" cy="2247219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8264426" y="0"/>
            <a:ext cx="39275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3685939"/>
            <a:ext cx="3927573" cy="3178856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9563C76-BC00-DE47-88F5-C24D3CE3325A}"/>
              </a:ext>
            </a:extLst>
          </p:cNvPr>
          <p:cNvSpPr/>
          <p:nvPr userDrawn="1"/>
        </p:nvSpPr>
        <p:spPr>
          <a:xfrm>
            <a:off x="10228214" y="-1"/>
            <a:ext cx="1963787" cy="3178856"/>
          </a:xfrm>
          <a:custGeom>
            <a:avLst/>
            <a:gdLst>
              <a:gd name="connsiteX0" fmla="*/ 0 w 1963787"/>
              <a:gd name="connsiteY0" fmla="*/ 0 h 3178856"/>
              <a:gd name="connsiteX1" fmla="*/ 1963787 w 1963787"/>
              <a:gd name="connsiteY1" fmla="*/ 0 h 3178856"/>
              <a:gd name="connsiteX2" fmla="*/ 1963787 w 1963787"/>
              <a:gd name="connsiteY2" fmla="*/ 1967129 h 3178856"/>
              <a:gd name="connsiteX3" fmla="*/ 1963787 w 1963787"/>
              <a:gd name="connsiteY3" fmla="*/ 2349671 h 3178856"/>
              <a:gd name="connsiteX4" fmla="*/ 1963787 w 1963787"/>
              <a:gd name="connsiteY4" fmla="*/ 3178856 h 3178856"/>
              <a:gd name="connsiteX5" fmla="*/ 1963753 w 1963787"/>
              <a:gd name="connsiteY5" fmla="*/ 3178856 h 3178856"/>
              <a:gd name="connsiteX6" fmla="*/ 1763002 w 1963787"/>
              <a:gd name="connsiteY6" fmla="*/ 3168629 h 3178856"/>
              <a:gd name="connsiteX7" fmla="*/ 0 w 1963787"/>
              <a:gd name="connsiteY7" fmla="*/ 1197921 h 3178856"/>
              <a:gd name="connsiteX8" fmla="*/ 0 w 1963787"/>
              <a:gd name="connsiteY8" fmla="*/ 1039961 h 3178856"/>
              <a:gd name="connsiteX9" fmla="*/ 0 w 1963787"/>
              <a:gd name="connsiteY9" fmla="*/ 0 h 31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787" h="3178856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06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1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</p:grpSp>
      <p:sp>
        <p:nvSpPr>
          <p:cNvPr id="15" name="Title 14">
            <a:extLst>
              <a:ext uri="{FF2B5EF4-FFF2-40B4-BE49-F238E27FC236}">
                <a16:creationId xmlns:a16="http://schemas.microsoft.com/office/drawing/2014/main" id="{B78DCB74-D75C-A010-7A21-F2ABB54BD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62587F-7496-384A-AF40-18FC8CF0709D}"/>
              </a:ext>
            </a:extLst>
          </p:cNvPr>
          <p:cNvSpPr/>
          <p:nvPr userDrawn="1"/>
        </p:nvSpPr>
        <p:spPr>
          <a:xfrm>
            <a:off x="0" y="2285998"/>
            <a:ext cx="1220882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4DB028B-A475-224B-B675-A15A56CAD0BF}"/>
              </a:ext>
            </a:extLst>
          </p:cNvPr>
          <p:cNvSpPr/>
          <p:nvPr userDrawn="1"/>
        </p:nvSpPr>
        <p:spPr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1C34955-105B-4D4D-B51D-754C5D38A85D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734DEB1-EC02-2E42-9292-4ADD115060A5}"/>
              </a:ext>
            </a:extLst>
          </p:cNvPr>
          <p:cNvSpPr/>
          <p:nvPr userDrawn="1"/>
        </p:nvSpPr>
        <p:spPr>
          <a:xfrm rot="5400000" flipH="1" flipV="1">
            <a:off x="10344100" y="438098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653167"/>
            <a:ext cx="9779183" cy="3436483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067EACEC-C2DD-EA42-8504-176673AD1F20}"/>
              </a:ext>
            </a:extLst>
          </p:cNvPr>
          <p:cNvSpPr/>
          <p:nvPr userDrawn="1"/>
        </p:nvSpPr>
        <p:spPr>
          <a:xfrm>
            <a:off x="0" y="0"/>
            <a:ext cx="8025490" cy="6858000"/>
          </a:xfrm>
          <a:custGeom>
            <a:avLst/>
            <a:gdLst>
              <a:gd name="connsiteX0" fmla="*/ 0 w 8025490"/>
              <a:gd name="connsiteY0" fmla="*/ 0 h 6858000"/>
              <a:gd name="connsiteX1" fmla="*/ 4596490 w 8025490"/>
              <a:gd name="connsiteY1" fmla="*/ 0 h 6858000"/>
              <a:gd name="connsiteX2" fmla="*/ 8025490 w 8025490"/>
              <a:gd name="connsiteY2" fmla="*/ 3429000 h 6858000"/>
              <a:gd name="connsiteX3" fmla="*/ 4596490 w 8025490"/>
              <a:gd name="connsiteY3" fmla="*/ 6858000 h 6858000"/>
              <a:gd name="connsiteX4" fmla="*/ 0 w 80254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90" h="685800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843C7E-5704-7A46-8974-F3BFA42E7310}"/>
              </a:ext>
            </a:extLst>
          </p:cNvPr>
          <p:cNvGrpSpPr/>
          <p:nvPr userDrawn="1"/>
        </p:nvGrpSpPr>
        <p:grpSpPr>
          <a:xfrm rot="16200000">
            <a:off x="8286528" y="2207195"/>
            <a:ext cx="3032351" cy="2443610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" name="Freeform 16">
            <a:extLst>
              <a:ext uri="{FF2B5EF4-FFF2-40B4-BE49-F238E27FC236}">
                <a16:creationId xmlns:a16="http://schemas.microsoft.com/office/drawing/2014/main" id="{0B179973-08D2-EF40-B516-35E75E906394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C811FF3-E48A-194D-8022-65F8C3A17449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2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BA2A58C-57B7-834C-8F5C-3299322411B1}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3"/>
            <a:ext cx="9779182" cy="3366813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4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21" y="1684338"/>
            <a:ext cx="8594558" cy="281046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4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91C146-F9A8-9A4C-9508-8590923B8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19405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2D6C2B-78AC-DD47-9289-067C968B06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1813" y="4494213"/>
            <a:ext cx="3511550" cy="679450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2193CD-03AD-D74D-A5CD-747A9B53F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9104" y="3399692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8C225EC-F6EF-1144-834A-F0B91974AA41}"/>
              </a:ext>
            </a:extLst>
          </p:cNvPr>
          <p:cNvSpPr/>
          <p:nvPr userDrawn="1"/>
        </p:nvSpPr>
        <p:spPr>
          <a:xfrm>
            <a:off x="0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E40CEAF-B1BB-174E-A798-3BA60D9C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8401624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3351" y="2426400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3350" y="2811646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5813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70817" y="242256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816" y="280781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429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3351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23350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5813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817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0816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AAB3BC7E-B34F-EF47-B125-1574C5484E22}"/>
              </a:ext>
            </a:extLst>
          </p:cNvPr>
          <p:cNvSpPr/>
          <p:nvPr userDrawn="1"/>
        </p:nvSpPr>
        <p:spPr>
          <a:xfrm rot="16200000" flipV="1">
            <a:off x="9499940" y="355410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CBC82D0-4F72-C649-8B7F-D4B087957B6C}"/>
              </a:ext>
            </a:extLst>
          </p:cNvPr>
          <p:cNvSpPr/>
          <p:nvPr userDrawn="1"/>
        </p:nvSpPr>
        <p:spPr>
          <a:xfrm flipH="1">
            <a:off x="10866436" y="1879977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9383F23A-D872-2A4C-B386-A9D269BE694D}"/>
              </a:ext>
            </a:extLst>
          </p:cNvPr>
          <p:cNvSpPr/>
          <p:nvPr userDrawn="1"/>
        </p:nvSpPr>
        <p:spPr>
          <a:xfrm>
            <a:off x="11024507" y="-1664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221FFDB-AAE2-5943-97A1-82D66AE05DB4}"/>
              </a:ext>
            </a:extLst>
          </p:cNvPr>
          <p:cNvSpPr/>
          <p:nvPr userDrawn="1"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E58EEF7-63CA-A845-BAC4-9D3BE05918B5}"/>
              </a:ext>
            </a:extLst>
          </p:cNvPr>
          <p:cNvSpPr/>
          <p:nvPr userDrawn="1"/>
        </p:nvSpPr>
        <p:spPr>
          <a:xfrm rot="16200000" flipH="1">
            <a:off x="10667432" y="5333432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57A4624-D8ED-2E4B-AF8C-00DFA6A72D5F}"/>
              </a:ext>
            </a:extLst>
          </p:cNvPr>
          <p:cNvSpPr/>
          <p:nvPr userDrawn="1"/>
        </p:nvSpPr>
        <p:spPr>
          <a:xfrm flipV="1">
            <a:off x="9857012" y="3651505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DF312EF8-91BE-5946-BE31-8CFE107A2FEA}"/>
              </a:ext>
            </a:extLst>
          </p:cNvPr>
          <p:cNvSpPr/>
          <p:nvPr userDrawn="1"/>
        </p:nvSpPr>
        <p:spPr>
          <a:xfrm flipH="1" flipV="1">
            <a:off x="9857013" y="4976359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1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>
            <a:extLst>
              <a:ext uri="{FF2B5EF4-FFF2-40B4-BE49-F238E27FC236}">
                <a16:creationId xmlns:a16="http://schemas.microsoft.com/office/drawing/2014/main" id="{6825B690-1AD7-4243-AC42-D2CF19B7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10678142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430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29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939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939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939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6" name="Picture Placeholder 23">
            <a:extLst>
              <a:ext uri="{FF2B5EF4-FFF2-40B4-BE49-F238E27FC236}">
                <a16:creationId xmlns:a16="http://schemas.microsoft.com/office/drawing/2014/main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836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Text Placeholder 28">
            <a:extLst>
              <a:ext uri="{FF2B5EF4-FFF2-40B4-BE49-F238E27FC236}">
                <a16:creationId xmlns:a16="http://schemas.microsoft.com/office/drawing/2014/main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36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8" name="Text Placeholder 28">
            <a:extLst>
              <a:ext uri="{FF2B5EF4-FFF2-40B4-BE49-F238E27FC236}">
                <a16:creationId xmlns:a16="http://schemas.microsoft.com/office/drawing/2014/main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836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9" name="Picture Placeholder 23">
            <a:extLst>
              <a:ext uri="{FF2B5EF4-FFF2-40B4-BE49-F238E27FC236}">
                <a16:creationId xmlns:a16="http://schemas.microsoft.com/office/drawing/2014/main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7335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7336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7335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2" name="Picture Placeholder 23">
            <a:extLst>
              <a:ext uri="{FF2B5EF4-FFF2-40B4-BE49-F238E27FC236}">
                <a16:creationId xmlns:a16="http://schemas.microsoft.com/office/drawing/2014/main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429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3" name="Text Placeholder 28">
            <a:extLst>
              <a:ext uri="{FF2B5EF4-FFF2-40B4-BE49-F238E27FC236}">
                <a16:creationId xmlns:a16="http://schemas.microsoft.com/office/drawing/2014/main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430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4" name="Text Placeholder 28">
            <a:extLst>
              <a:ext uri="{FF2B5EF4-FFF2-40B4-BE49-F238E27FC236}">
                <a16:creationId xmlns:a16="http://schemas.microsoft.com/office/drawing/2014/main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429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5" name="Picture Placeholder 23">
            <a:extLst>
              <a:ext uri="{FF2B5EF4-FFF2-40B4-BE49-F238E27FC236}">
                <a16:creationId xmlns:a16="http://schemas.microsoft.com/office/drawing/2014/main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939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6" name="Text Placeholder 28">
            <a:extLst>
              <a:ext uri="{FF2B5EF4-FFF2-40B4-BE49-F238E27FC236}">
                <a16:creationId xmlns:a16="http://schemas.microsoft.com/office/drawing/2014/main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939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7" name="Text Placeholder 28">
            <a:extLst>
              <a:ext uri="{FF2B5EF4-FFF2-40B4-BE49-F238E27FC236}">
                <a16:creationId xmlns:a16="http://schemas.microsoft.com/office/drawing/2014/main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939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8" name="Picture Placeholder 23">
            <a:extLst>
              <a:ext uri="{FF2B5EF4-FFF2-40B4-BE49-F238E27FC236}">
                <a16:creationId xmlns:a16="http://schemas.microsoft.com/office/drawing/2014/main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836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Text Placeholder 28">
            <a:extLst>
              <a:ext uri="{FF2B5EF4-FFF2-40B4-BE49-F238E27FC236}">
                <a16:creationId xmlns:a16="http://schemas.microsoft.com/office/drawing/2014/main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836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0" name="Text Placeholder 28">
            <a:extLst>
              <a:ext uri="{FF2B5EF4-FFF2-40B4-BE49-F238E27FC236}">
                <a16:creationId xmlns:a16="http://schemas.microsoft.com/office/drawing/2014/main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836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1" name="Picture Placeholder 23">
            <a:extLst>
              <a:ext uri="{FF2B5EF4-FFF2-40B4-BE49-F238E27FC236}">
                <a16:creationId xmlns:a16="http://schemas.microsoft.com/office/drawing/2014/main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7335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28">
            <a:extLst>
              <a:ext uri="{FF2B5EF4-FFF2-40B4-BE49-F238E27FC236}">
                <a16:creationId xmlns:a16="http://schemas.microsoft.com/office/drawing/2014/main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7336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3" name="Text Placeholder 28">
            <a:extLst>
              <a:ext uri="{FF2B5EF4-FFF2-40B4-BE49-F238E27FC236}">
                <a16:creationId xmlns:a16="http://schemas.microsoft.com/office/drawing/2014/main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7335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2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60" r:id="rId5"/>
    <p:sldLayoutId id="2147483661" r:id="rId6"/>
    <p:sldLayoutId id="2147483654" r:id="rId7"/>
    <p:sldLayoutId id="2147483658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ustomXml" Target="../ink/ink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apsstudents-my.sharepoint.com/:w:/r/personal/kimberly_whitfiel_apsk12_org/Documents/SIT%20meeting%20wonderings%20112823.docx?d=w359c790f359b4e5680be763817570c74&amp;csf=1&amp;web=1&amp;e=UqfyAr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apsstudents-my.sharepoint.com/:w:/r/personal/kimberly_whitfiel_apsk12_org/Documents/CIPchecks/BMS%20Oct%2023Quarterly%20Check-in%20Template.docx?d=w07a5e7142d5a46adaa1d06f8180e6883&amp;csf=1&amp;web=1&amp;e=V81bT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367" y="474434"/>
            <a:ext cx="9312147" cy="3386673"/>
          </a:xfrm>
        </p:spPr>
        <p:txBody>
          <a:bodyPr/>
          <a:lstStyle/>
          <a:p>
            <a:pPr algn="ctr"/>
            <a:r>
              <a:rPr lang="en-US" dirty="0"/>
              <a:t>45 Day Check-in </a:t>
            </a:r>
            <a:br>
              <a:rPr lang="en-US" dirty="0"/>
            </a:br>
            <a:r>
              <a:rPr lang="en-US" dirty="0"/>
              <a:t>and </a:t>
            </a:r>
            <a:br>
              <a:rPr lang="en-US" dirty="0"/>
            </a:br>
            <a:r>
              <a:rPr lang="en-US" dirty="0"/>
              <a:t>Preparing for Budget Development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5298" y="3861107"/>
            <a:ext cx="9500507" cy="806675"/>
          </a:xfrm>
        </p:spPr>
        <p:txBody>
          <a:bodyPr/>
          <a:lstStyle/>
          <a:p>
            <a:r>
              <a:rPr lang="en-US" dirty="0"/>
              <a:t>GO Team Meetings #3 and #4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961761-4ED7-69E9-1746-79848A59A074}"/>
              </a:ext>
            </a:extLst>
          </p:cNvPr>
          <p:cNvSpPr txBox="1"/>
          <p:nvPr/>
        </p:nvSpPr>
        <p:spPr>
          <a:xfrm>
            <a:off x="1147870" y="4878039"/>
            <a:ext cx="78248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Ralph J. Bunche Middle School</a:t>
            </a:r>
          </a:p>
          <a:p>
            <a:pPr algn="ctr"/>
            <a:r>
              <a:rPr lang="en-US" sz="2800" dirty="0"/>
              <a:t>December 4, 2023</a:t>
            </a:r>
          </a:p>
          <a:p>
            <a:pPr algn="ctr"/>
            <a:r>
              <a:rPr lang="en-US" sz="2800" dirty="0"/>
              <a:t>5:00 PM</a:t>
            </a:r>
          </a:p>
        </p:txBody>
      </p:sp>
      <p:pic>
        <p:nvPicPr>
          <p:cNvPr id="6" name="Picture 5" descr="A blue and yellow logo&#10;&#10;Description automatically generated">
            <a:extLst>
              <a:ext uri="{FF2B5EF4-FFF2-40B4-BE49-F238E27FC236}">
                <a16:creationId xmlns:a16="http://schemas.microsoft.com/office/drawing/2014/main" id="{31A984A0-E342-6F04-8B48-7EF2220B2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80" y="4763862"/>
            <a:ext cx="1831233" cy="185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44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34AB01C-508F-1CD2-AE72-376C07D912DC}"/>
              </a:ext>
            </a:extLst>
          </p:cNvPr>
          <p:cNvSpPr txBox="1">
            <a:spLocks/>
          </p:cNvSpPr>
          <p:nvPr/>
        </p:nvSpPr>
        <p:spPr>
          <a:xfrm>
            <a:off x="381000" y="381000"/>
            <a:ext cx="81362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b="1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Fall 2023 MAP Results: </a:t>
            </a:r>
            <a:r>
              <a:rPr lang="en-US" b="1" u="sng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MATH</a:t>
            </a:r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AECF22D2-2B16-C40D-AA90-609B5CD08B3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153276" y="6356350"/>
            <a:ext cx="165772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822D67-2103-51D1-FF42-622C432BA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54" y="1585478"/>
            <a:ext cx="8305800" cy="5082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E281A2-7E83-6FC3-3E35-5D36ED96A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7645" y="4596302"/>
            <a:ext cx="971600" cy="9017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EEC6A3-548E-2F28-9CC4-29A41E9959D9}"/>
              </a:ext>
            </a:extLst>
          </p:cNvPr>
          <p:cNvSpPr txBox="1"/>
          <p:nvPr/>
        </p:nvSpPr>
        <p:spPr>
          <a:xfrm>
            <a:off x="8517276" y="412679"/>
            <a:ext cx="37407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FF0000"/>
                </a:solidFill>
              </a:rPr>
              <a:t>Bunche Middle School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12%= Proficient &amp; Above</a:t>
            </a:r>
          </a:p>
          <a:p>
            <a:pPr algn="ctr"/>
            <a:endParaRPr lang="en-US" b="1" dirty="0">
              <a:solidFill>
                <a:srgbClr val="0070C0"/>
              </a:solidFill>
            </a:endParaRP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Distinguished=3%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Proficient=9%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Developing=39%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Beginning= 49%</a:t>
            </a:r>
          </a:p>
          <a:p>
            <a:pPr algn="ctr"/>
            <a:endParaRPr lang="en-US" b="1" dirty="0">
              <a:solidFill>
                <a:srgbClr val="0070C0"/>
              </a:solidFill>
            </a:endParaRPr>
          </a:p>
          <a:p>
            <a:r>
              <a:rPr lang="en-US" sz="1400" dirty="0">
                <a:solidFill>
                  <a:srgbClr val="FF0000"/>
                </a:solidFill>
              </a:rPr>
              <a:t>Numeracy Goal to grow from 11.3% to 16.3%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b="1" u="sng" dirty="0">
                <a:solidFill>
                  <a:srgbClr val="0070C0"/>
                </a:solidFill>
              </a:rPr>
              <a:t>Next Steps:</a:t>
            </a:r>
          </a:p>
          <a:p>
            <a:r>
              <a:rPr lang="en-US" b="1" dirty="0">
                <a:solidFill>
                  <a:srgbClr val="0070C0"/>
                </a:solidFill>
              </a:rPr>
              <a:t>S2</a:t>
            </a:r>
            <a:r>
              <a:rPr 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0070C0"/>
                </a:solidFill>
              </a:rPr>
              <a:t>Implement GADOE math standards and resources to support Amplify Math</a:t>
            </a:r>
          </a:p>
        </p:txBody>
      </p:sp>
    </p:spTree>
    <p:extLst>
      <p:ext uri="{BB962C8B-B14F-4D97-AF65-F5344CB8AC3E}">
        <p14:creationId xmlns:p14="http://schemas.microsoft.com/office/powerpoint/2010/main" val="924163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34AB01C-508F-1CD2-AE72-376C07D912DC}"/>
              </a:ext>
            </a:extLst>
          </p:cNvPr>
          <p:cNvSpPr txBox="1">
            <a:spLocks/>
          </p:cNvSpPr>
          <p:nvPr/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b="1" kern="120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Fall 2023 MAP Results: </a:t>
            </a:r>
            <a:r>
              <a:rPr lang="en-US" b="1" u="sng" kern="120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MATH</a:t>
            </a:r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AECF22D2-2B16-C40D-AA90-609B5CD08B3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153276" y="6356350"/>
            <a:ext cx="165772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E281A2-7E83-6FC3-3E35-5D36ED96A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1160" y="592908"/>
            <a:ext cx="971600" cy="9017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EEC6A3-548E-2F28-9CC4-29A41E9959D9}"/>
              </a:ext>
            </a:extLst>
          </p:cNvPr>
          <p:cNvSpPr txBox="1"/>
          <p:nvPr/>
        </p:nvSpPr>
        <p:spPr>
          <a:xfrm>
            <a:off x="9245599" y="1591733"/>
            <a:ext cx="2802467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>
                <a:solidFill>
                  <a:srgbClr val="0070C0"/>
                </a:solidFill>
              </a:rPr>
              <a:t>Bunche Middle School</a:t>
            </a:r>
          </a:p>
          <a:p>
            <a:r>
              <a:rPr lang="en-US" i="1">
                <a:solidFill>
                  <a:srgbClr val="0070C0"/>
                </a:solidFill>
              </a:rPr>
              <a:t>12%= Proficient &amp; Above</a:t>
            </a:r>
          </a:p>
          <a:p>
            <a:endParaRPr lang="en-US">
              <a:solidFill>
                <a:srgbClr val="0070C0"/>
              </a:solidFill>
            </a:endParaRPr>
          </a:p>
          <a:p>
            <a:r>
              <a:rPr lang="en-US">
                <a:solidFill>
                  <a:srgbClr val="0070C0"/>
                </a:solidFill>
              </a:rPr>
              <a:t>Distinguished=3%</a:t>
            </a:r>
          </a:p>
          <a:p>
            <a:r>
              <a:rPr lang="en-US">
                <a:solidFill>
                  <a:srgbClr val="0070C0"/>
                </a:solidFill>
              </a:rPr>
              <a:t>Proficient=9%</a:t>
            </a:r>
          </a:p>
          <a:p>
            <a:r>
              <a:rPr lang="en-US">
                <a:solidFill>
                  <a:srgbClr val="0070C0"/>
                </a:solidFill>
              </a:rPr>
              <a:t>Developing=39%</a:t>
            </a:r>
          </a:p>
          <a:p>
            <a:r>
              <a:rPr lang="en-US">
                <a:solidFill>
                  <a:srgbClr val="0070C0"/>
                </a:solidFill>
              </a:rPr>
              <a:t>Beginning= 49%</a:t>
            </a:r>
          </a:p>
          <a:p>
            <a:endParaRPr lang="en-US">
              <a:solidFill>
                <a:srgbClr val="0070C0"/>
              </a:solidFill>
            </a:endParaRPr>
          </a:p>
          <a:p>
            <a:r>
              <a:rPr lang="en-US" sz="1600" u="sng">
                <a:solidFill>
                  <a:srgbClr val="0070C0"/>
                </a:solidFill>
              </a:rPr>
              <a:t>Next Steps:</a:t>
            </a:r>
          </a:p>
          <a:p>
            <a:r>
              <a:rPr lang="en-US" sz="1600">
                <a:solidFill>
                  <a:srgbClr val="0070C0"/>
                </a:solidFill>
              </a:rPr>
              <a:t>S2</a:t>
            </a:r>
            <a:r>
              <a:rPr lang="en-US" sz="1600">
                <a:solidFill>
                  <a:srgbClr val="0070C0"/>
                </a:solidFill>
                <a:sym typeface="Wingdings" panose="05000000000000000000" pitchFamily="2" charset="2"/>
              </a:rPr>
              <a:t> I</a:t>
            </a:r>
            <a:r>
              <a:rPr lang="en-US" sz="1600">
                <a:solidFill>
                  <a:srgbClr val="0070C0"/>
                </a:solidFill>
              </a:rPr>
              <a:t>dentify students and provide specific support, small group instruction, remediation &amp; reteaching, SDI,  continue to monitor instruction and lesson planning, internalization</a:t>
            </a:r>
          </a:p>
          <a:p>
            <a:endParaRPr lang="en-US" u="sng"/>
          </a:p>
          <a:p>
            <a:endParaRPr lang="en-US" u="sng"/>
          </a:p>
          <a:p>
            <a:endParaRPr lang="en-US" u="sng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0B8E12-CF13-10B7-880B-BD0B55999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661" y="1706563"/>
            <a:ext cx="8731699" cy="4407126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1FFBA24-05BF-F346-12E4-5274536EDFCC}"/>
              </a:ext>
            </a:extLst>
          </p:cNvPr>
          <p:cNvCxnSpPr/>
          <p:nvPr/>
        </p:nvCxnSpPr>
        <p:spPr>
          <a:xfrm>
            <a:off x="2162043" y="3429000"/>
            <a:ext cx="524934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DC44836-89CE-5AF1-5B5B-A28F13E977AF}"/>
              </a:ext>
            </a:extLst>
          </p:cNvPr>
          <p:cNvSpPr txBox="1"/>
          <p:nvPr/>
        </p:nvSpPr>
        <p:spPr>
          <a:xfrm>
            <a:off x="1981200" y="4157132"/>
            <a:ext cx="66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Small group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5DA2D136-D7B6-C9B2-E26F-52FA66AD05DA}"/>
              </a:ext>
            </a:extLst>
          </p:cNvPr>
          <p:cNvSpPr/>
          <p:nvPr/>
        </p:nvSpPr>
        <p:spPr>
          <a:xfrm rot="10800000" flipH="1">
            <a:off x="2407577" y="4224982"/>
            <a:ext cx="344085" cy="325966"/>
          </a:xfrm>
          <a:prstGeom prst="leftBrac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1538EEA-6405-A3F4-DC6D-BCDA95B40D24}"/>
                  </a:ext>
                </a:extLst>
              </p14:cNvPr>
              <p14:cNvContentPartPr/>
              <p14:nvPr/>
            </p14:nvContentPartPr>
            <p14:xfrm>
              <a:off x="1990294" y="5133042"/>
              <a:ext cx="469440" cy="478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1538EEA-6405-A3F4-DC6D-BCDA95B40D2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81654" y="5124042"/>
                <a:ext cx="487080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9A1DE6A-E633-500D-4FE7-540F51447F12}"/>
                  </a:ext>
                </a:extLst>
              </p14:cNvPr>
              <p14:cNvContentPartPr/>
              <p14:nvPr/>
            </p14:nvContentPartPr>
            <p14:xfrm>
              <a:off x="1996054" y="5105322"/>
              <a:ext cx="1198080" cy="794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9A1DE6A-E633-500D-4FE7-540F51447F1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87414" y="5096322"/>
                <a:ext cx="1215720" cy="81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6700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DA14AC-F5ED-68CC-7E7B-5D083FA32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18F16E0-FECB-F18B-F8ED-3F9C9DA5F3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7675" y="136525"/>
            <a:ext cx="10156650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Fall/Winter 2023 MAP Results: </a:t>
            </a:r>
            <a:r>
              <a:rPr lang="en-US" b="1" u="sng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MATH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36E853-EEDC-7CC0-A284-A2A6031B0201}"/>
              </a:ext>
            </a:extLst>
          </p:cNvPr>
          <p:cNvSpPr txBox="1"/>
          <p:nvPr/>
        </p:nvSpPr>
        <p:spPr>
          <a:xfrm>
            <a:off x="10831000" y="2486933"/>
            <a:ext cx="1361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WINTER</a:t>
            </a:r>
          </a:p>
          <a:p>
            <a:pPr algn="ctr"/>
            <a:r>
              <a:rPr lang="en-US" sz="1400" b="1" dirty="0">
                <a:solidFill>
                  <a:schemeClr val="tx2"/>
                </a:solidFill>
              </a:rPr>
              <a:t>Proficient &amp; Above= 11%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A0C0DD-CC30-3E81-9663-AE71608EC7FD}"/>
              </a:ext>
            </a:extLst>
          </p:cNvPr>
          <p:cNvSpPr txBox="1"/>
          <p:nvPr/>
        </p:nvSpPr>
        <p:spPr>
          <a:xfrm>
            <a:off x="10563481" y="3359813"/>
            <a:ext cx="17320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 Fall Proficient &amp; </a:t>
            </a:r>
          </a:p>
          <a:p>
            <a:pPr algn="ctr"/>
            <a:r>
              <a:rPr lang="en-US" sz="1400" b="1" dirty="0"/>
              <a:t>Above = 12% </a:t>
            </a:r>
          </a:p>
          <a:p>
            <a:pPr algn="ctr"/>
            <a:endParaRPr lang="en-US" sz="1600" b="1" dirty="0">
              <a:solidFill>
                <a:schemeClr val="tx2"/>
              </a:solidFill>
            </a:endParaRPr>
          </a:p>
          <a:p>
            <a:pPr algn="ctr"/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6581CE-B5DF-E302-A0E4-E806B9A6EEF7}"/>
              </a:ext>
            </a:extLst>
          </p:cNvPr>
          <p:cNvSpPr txBox="1"/>
          <p:nvPr/>
        </p:nvSpPr>
        <p:spPr>
          <a:xfrm>
            <a:off x="2738064" y="712096"/>
            <a:ext cx="64213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Numeracy Goal to grow from 11.3% to 16.3%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DA4CAD8-4F49-C105-3B79-7BB693809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7890"/>
            <a:ext cx="10717619" cy="568841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BD52931-CF87-1724-08AE-6CB08BDEE3F9}"/>
              </a:ext>
            </a:extLst>
          </p:cNvPr>
          <p:cNvSpPr txBox="1"/>
          <p:nvPr/>
        </p:nvSpPr>
        <p:spPr>
          <a:xfrm>
            <a:off x="3405964" y="4457759"/>
            <a:ext cx="1119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Small group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D3BF25-C323-30B0-04D4-FA8CD4996AFF}"/>
              </a:ext>
            </a:extLst>
          </p:cNvPr>
          <p:cNvSpPr txBox="1"/>
          <p:nvPr/>
        </p:nvSpPr>
        <p:spPr>
          <a:xfrm>
            <a:off x="3405963" y="5591610"/>
            <a:ext cx="1119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Small group</a:t>
            </a:r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E3E52220-A8FE-D792-FE3B-C0BA1773C230}"/>
              </a:ext>
            </a:extLst>
          </p:cNvPr>
          <p:cNvSpPr/>
          <p:nvPr/>
        </p:nvSpPr>
        <p:spPr>
          <a:xfrm flipV="1">
            <a:off x="10409274" y="4639925"/>
            <a:ext cx="967563" cy="94833"/>
          </a:xfrm>
          <a:prstGeom prst="leftArrow">
            <a:avLst/>
          </a:prstGeom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020B70A5-408A-9A10-1481-540D817880A5}"/>
              </a:ext>
            </a:extLst>
          </p:cNvPr>
          <p:cNvSpPr/>
          <p:nvPr/>
        </p:nvSpPr>
        <p:spPr>
          <a:xfrm flipV="1">
            <a:off x="10461943" y="5728851"/>
            <a:ext cx="967563" cy="94833"/>
          </a:xfrm>
          <a:prstGeom prst="leftArrow">
            <a:avLst/>
          </a:prstGeom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73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DA14AC-F5ED-68CC-7E7B-5D083FA32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18F16E0-FECB-F18B-F8ED-3F9C9DA5F3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3647" y="306647"/>
            <a:ext cx="12085674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FALL/</a:t>
            </a:r>
            <a:r>
              <a:rPr lang="en-US" b="1" kern="1200" dirty="0">
                <a:latin typeface="+mj-lt"/>
                <a:ea typeface="+mj-ea"/>
                <a:cs typeface="+mj-cs"/>
              </a:rPr>
              <a:t>Winter 2023 MAP Results: </a:t>
            </a:r>
            <a:r>
              <a:rPr lang="en-US" b="1" u="sng" kern="1200" dirty="0">
                <a:latin typeface="+mj-lt"/>
                <a:ea typeface="+mj-ea"/>
                <a:cs typeface="+mj-cs"/>
              </a:rPr>
              <a:t>READING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4F5028-2C70-31F7-7F9C-E5097AD5A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1127619"/>
            <a:ext cx="10804451" cy="5433191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CDCA70EB-168E-A3E6-60E3-B6AC519AA781}"/>
              </a:ext>
            </a:extLst>
          </p:cNvPr>
          <p:cNvSpPr/>
          <p:nvPr/>
        </p:nvSpPr>
        <p:spPr>
          <a:xfrm>
            <a:off x="3965944" y="2682949"/>
            <a:ext cx="903768" cy="116958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321D3636-4877-779E-C4C0-4461E557744B}"/>
              </a:ext>
            </a:extLst>
          </p:cNvPr>
          <p:cNvSpPr/>
          <p:nvPr/>
        </p:nvSpPr>
        <p:spPr>
          <a:xfrm>
            <a:off x="11188995" y="2799907"/>
            <a:ext cx="903768" cy="116958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5319BAE0-8878-BD4C-CF10-C121EA3BC014}"/>
              </a:ext>
            </a:extLst>
          </p:cNvPr>
          <p:cNvSpPr/>
          <p:nvPr/>
        </p:nvSpPr>
        <p:spPr>
          <a:xfrm>
            <a:off x="3965944" y="3005470"/>
            <a:ext cx="903768" cy="116958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1CE52C9D-20AF-ED46-692A-C858C95E25DE}"/>
              </a:ext>
            </a:extLst>
          </p:cNvPr>
          <p:cNvSpPr/>
          <p:nvPr/>
        </p:nvSpPr>
        <p:spPr>
          <a:xfrm>
            <a:off x="3965944" y="3999615"/>
            <a:ext cx="903768" cy="116958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4C5055FA-F8B1-D477-36E2-60CAF05FEFDE}"/>
              </a:ext>
            </a:extLst>
          </p:cNvPr>
          <p:cNvSpPr/>
          <p:nvPr/>
        </p:nvSpPr>
        <p:spPr>
          <a:xfrm>
            <a:off x="11008659" y="4116573"/>
            <a:ext cx="903768" cy="116958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13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DA14AC-F5ED-68CC-7E7B-5D083FA32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18F16E0-FECB-F18B-F8ED-3F9C9DA5F3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7675" y="136525"/>
            <a:ext cx="10156650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Winter 2023 MAP Results: </a:t>
            </a:r>
            <a:r>
              <a:rPr lang="en-US" b="1" u="sng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READING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8856E1-0BDA-5315-B342-4D8A61B7A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93" y="1078321"/>
            <a:ext cx="10523305" cy="56431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BED86C-B826-8DE4-7092-454EFFD910E1}"/>
              </a:ext>
            </a:extLst>
          </p:cNvPr>
          <p:cNvSpPr txBox="1"/>
          <p:nvPr/>
        </p:nvSpPr>
        <p:spPr>
          <a:xfrm>
            <a:off x="2869488" y="708989"/>
            <a:ext cx="6102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Literacy Goal to grow by 5% (from 18.5% to 23.5%)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DB6E5F-E731-B615-FFD6-06A4D55FA96A}"/>
              </a:ext>
            </a:extLst>
          </p:cNvPr>
          <p:cNvSpPr txBox="1"/>
          <p:nvPr/>
        </p:nvSpPr>
        <p:spPr>
          <a:xfrm>
            <a:off x="10563814" y="3032357"/>
            <a:ext cx="15988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WINTER</a:t>
            </a: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Proficient &amp; Above= 22%</a:t>
            </a:r>
          </a:p>
        </p:txBody>
      </p:sp>
      <p:sp>
        <p:nvSpPr>
          <p:cNvPr id="10" name="Arrow: Left-Up 9">
            <a:extLst>
              <a:ext uri="{FF2B5EF4-FFF2-40B4-BE49-F238E27FC236}">
                <a16:creationId xmlns:a16="http://schemas.microsoft.com/office/drawing/2014/main" id="{2635A756-30EB-5732-FD1F-E1D587F0159A}"/>
              </a:ext>
            </a:extLst>
          </p:cNvPr>
          <p:cNvSpPr/>
          <p:nvPr/>
        </p:nvSpPr>
        <p:spPr>
          <a:xfrm>
            <a:off x="10695398" y="4048020"/>
            <a:ext cx="667821" cy="1171253"/>
          </a:xfrm>
          <a:prstGeom prst="leftUp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83F186-9B0B-2E9B-8627-C0F859431087}"/>
              </a:ext>
            </a:extLst>
          </p:cNvPr>
          <p:cNvSpPr txBox="1"/>
          <p:nvPr/>
        </p:nvSpPr>
        <p:spPr>
          <a:xfrm>
            <a:off x="10765340" y="5219273"/>
            <a:ext cx="13972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Fall Results= 21% Proficient &amp; Above</a:t>
            </a:r>
          </a:p>
          <a:p>
            <a:pPr algn="ctr"/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9878FF-38D4-8D6D-F9B1-58472FD57AE7}"/>
              </a:ext>
            </a:extLst>
          </p:cNvPr>
          <p:cNvSpPr txBox="1"/>
          <p:nvPr/>
        </p:nvSpPr>
        <p:spPr>
          <a:xfrm>
            <a:off x="10817699" y="5865604"/>
            <a:ext cx="1292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masis MT Pro Black" panose="02040A04050005020304" pitchFamily="18" charset="0"/>
              </a:rPr>
              <a:t>GROWTH!</a:t>
            </a:r>
          </a:p>
        </p:txBody>
      </p:sp>
    </p:spTree>
    <p:extLst>
      <p:ext uri="{BB962C8B-B14F-4D97-AF65-F5344CB8AC3E}">
        <p14:creationId xmlns:p14="http://schemas.microsoft.com/office/powerpoint/2010/main" val="1841949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DA14AC-F5ED-68CC-7E7B-5D083FA32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18F16E0-FECB-F18B-F8ED-3F9C9DA5F3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7675" y="136525"/>
            <a:ext cx="10156650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Winter 2023 MAP Results: </a:t>
            </a:r>
            <a:r>
              <a:rPr lang="en-US" b="1" u="sng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READING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F1915B-936E-C182-78F3-93235D436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43" y="1256043"/>
            <a:ext cx="10722796" cy="528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62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012" y="186267"/>
            <a:ext cx="6245912" cy="711200"/>
          </a:xfrm>
        </p:spPr>
        <p:txBody>
          <a:bodyPr anchor="ctr"/>
          <a:lstStyle/>
          <a:p>
            <a:r>
              <a:rPr lang="en-US"/>
              <a:t>Behavior Data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585FC29-263A-F703-151A-31FA6B1F3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01" y="1147316"/>
            <a:ext cx="11114299" cy="541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35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012" y="186267"/>
            <a:ext cx="6245912" cy="711200"/>
          </a:xfrm>
        </p:spPr>
        <p:txBody>
          <a:bodyPr anchor="ctr"/>
          <a:lstStyle/>
          <a:p>
            <a:r>
              <a:rPr lang="en-US"/>
              <a:t>Behavior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107AC1-3AF2-2F2E-14AF-8AF75DD19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464" y="994508"/>
            <a:ext cx="7624806" cy="55845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5C8434-BC1E-2DC7-0287-EFFA6A3ED2B0}"/>
              </a:ext>
            </a:extLst>
          </p:cNvPr>
          <p:cNvSpPr txBox="1"/>
          <p:nvPr/>
        </p:nvSpPr>
        <p:spPr>
          <a:xfrm>
            <a:off x="84666" y="937072"/>
            <a:ext cx="382693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Whole Child Intervention</a:t>
            </a:r>
            <a:r>
              <a:rPr lang="en-US" b="1"/>
              <a:t>: </a:t>
            </a:r>
          </a:p>
          <a:p>
            <a:r>
              <a:rPr lang="en-US">
                <a:sym typeface="Wingdings" panose="05000000000000000000" pitchFamily="2" charset="2"/>
              </a:rPr>
              <a:t></a:t>
            </a:r>
            <a:r>
              <a:rPr lang="en-US"/>
              <a:t>To decrease the school suspension rate from 2.39% to 1.3%</a:t>
            </a:r>
          </a:p>
          <a:p>
            <a:endParaRPr lang="en-US"/>
          </a:p>
          <a:p>
            <a:endParaRPr lang="en-US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/>
              <a:t> </a:t>
            </a:r>
            <a:r>
              <a:rPr lang="en-US">
                <a:sym typeface="Wingdings" panose="05000000000000000000" pitchFamily="2" charset="2"/>
              </a:rPr>
              <a:t></a:t>
            </a:r>
            <a:r>
              <a:rPr lang="en-US" sz="1400"/>
              <a:t>Current Suspension Rate= 1.14 %</a:t>
            </a:r>
          </a:p>
          <a:p>
            <a:r>
              <a:rPr lang="en-US" sz="1400"/>
              <a:t>        </a:t>
            </a:r>
            <a:r>
              <a:rPr lang="en-US" sz="1400">
                <a:sym typeface="Wingdings" panose="05000000000000000000" pitchFamily="2" charset="2"/>
              </a:rPr>
              <a:t></a:t>
            </a:r>
            <a:r>
              <a:rPr lang="en-US" sz="1400"/>
              <a:t>85% of Ss don’t have any ISS/OSS</a:t>
            </a:r>
          </a:p>
          <a:p>
            <a:endParaRPr lang="en-US" sz="1400"/>
          </a:p>
          <a:p>
            <a:endParaRPr lang="en-US" sz="1400"/>
          </a:p>
          <a:p>
            <a:r>
              <a:rPr lang="en-US"/>
              <a:t>         More incidents…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Involve fighting/ insubordination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involve male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In the class and hallway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Beginning at noon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Occur in 7</a:t>
            </a:r>
            <a:r>
              <a:rPr lang="en-US" baseline="30000"/>
              <a:t>th</a:t>
            </a:r>
            <a:r>
              <a:rPr lang="en-US"/>
              <a:t> and 8</a:t>
            </a:r>
            <a:r>
              <a:rPr lang="en-US" baseline="30000"/>
              <a:t>th</a:t>
            </a:r>
            <a:r>
              <a:rPr lang="en-US"/>
              <a:t> grade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r>
              <a:rPr lang="en-US">
                <a:sym typeface="Wingdings" panose="05000000000000000000" pitchFamily="2" charset="2"/>
              </a:rPr>
              <a:t></a:t>
            </a:r>
            <a:r>
              <a:rPr lang="en-US">
                <a:solidFill>
                  <a:srgbClr val="0070C0"/>
                </a:solidFill>
                <a:sym typeface="Wingdings" panose="05000000000000000000" pitchFamily="2" charset="2"/>
              </a:rPr>
              <a:t>Next Steps….</a:t>
            </a:r>
          </a:p>
          <a:p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9389E50-C49F-E2D5-F0AE-2A51F7224A20}"/>
              </a:ext>
            </a:extLst>
          </p:cNvPr>
          <p:cNvCxnSpPr/>
          <p:nvPr/>
        </p:nvCxnSpPr>
        <p:spPr>
          <a:xfrm>
            <a:off x="4332874" y="2543952"/>
            <a:ext cx="457200" cy="42333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1BF8BC0-85C5-B59A-2E23-E4936472E08B}"/>
              </a:ext>
            </a:extLst>
          </p:cNvPr>
          <p:cNvCxnSpPr>
            <a:cxnSpLocks/>
          </p:cNvCxnSpPr>
          <p:nvPr/>
        </p:nvCxnSpPr>
        <p:spPr>
          <a:xfrm flipH="1">
            <a:off x="10202333" y="3920066"/>
            <a:ext cx="440267" cy="54186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>
            <a:extLst>
              <a:ext uri="{FF2B5EF4-FFF2-40B4-BE49-F238E27FC236}">
                <a16:creationId xmlns:a16="http://schemas.microsoft.com/office/drawing/2014/main" id="{77816518-2692-EB78-87F6-90C51125EAFC}"/>
              </a:ext>
            </a:extLst>
          </p:cNvPr>
          <p:cNvSpPr/>
          <p:nvPr/>
        </p:nvSpPr>
        <p:spPr>
          <a:xfrm>
            <a:off x="11811000" y="3657600"/>
            <a:ext cx="575733" cy="863600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C4FAA08F-0EBA-8805-B5FA-DF7D861B90E2}"/>
              </a:ext>
            </a:extLst>
          </p:cNvPr>
          <p:cNvSpPr/>
          <p:nvPr/>
        </p:nvSpPr>
        <p:spPr>
          <a:xfrm>
            <a:off x="11921067" y="2159000"/>
            <a:ext cx="397934" cy="343763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CC637F4-C211-C321-E0FE-2FCF80A243B8}"/>
              </a:ext>
            </a:extLst>
          </p:cNvPr>
          <p:cNvCxnSpPr>
            <a:cxnSpLocks/>
          </p:cNvCxnSpPr>
          <p:nvPr/>
        </p:nvCxnSpPr>
        <p:spPr>
          <a:xfrm>
            <a:off x="7332819" y="1522170"/>
            <a:ext cx="101600" cy="38099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miley Face 15">
            <a:extLst>
              <a:ext uri="{FF2B5EF4-FFF2-40B4-BE49-F238E27FC236}">
                <a16:creationId xmlns:a16="http://schemas.microsoft.com/office/drawing/2014/main" id="{8A6509D4-7D4F-273E-1E10-441A0A4D6D42}"/>
              </a:ext>
            </a:extLst>
          </p:cNvPr>
          <p:cNvSpPr/>
          <p:nvPr/>
        </p:nvSpPr>
        <p:spPr>
          <a:xfrm>
            <a:off x="165099" y="2502763"/>
            <a:ext cx="275168" cy="319184"/>
          </a:xfrm>
          <a:prstGeom prst="smileyFace">
            <a:avLst/>
          </a:prstGeom>
          <a:ln w="2857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ightning Bolt 17">
            <a:extLst>
              <a:ext uri="{FF2B5EF4-FFF2-40B4-BE49-F238E27FC236}">
                <a16:creationId xmlns:a16="http://schemas.microsoft.com/office/drawing/2014/main" id="{0156FCFD-2507-DB70-FB44-4DECE57561F7}"/>
              </a:ext>
            </a:extLst>
          </p:cNvPr>
          <p:cNvSpPr/>
          <p:nvPr/>
        </p:nvSpPr>
        <p:spPr>
          <a:xfrm>
            <a:off x="251883" y="3151061"/>
            <a:ext cx="325967" cy="465667"/>
          </a:xfrm>
          <a:prstGeom prst="lightningBolt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4D0A8-2F2C-AF40-485C-D6C05F3ED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58582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5400" dirty="0">
                <a:solidFill>
                  <a:schemeClr val="accent2"/>
                </a:solidFill>
                <a:ea typeface="+mj-lt"/>
                <a:cs typeface="+mj-lt"/>
              </a:rPr>
              <a:t>Discussion</a:t>
            </a:r>
            <a:r>
              <a:rPr lang="en-US" sz="5400" b="1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: Data Protocol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85A6FB-F62F-79F4-E009-DA0A8357F84B}"/>
              </a:ext>
            </a:extLst>
          </p:cNvPr>
          <p:cNvSpPr txBox="1"/>
          <p:nvPr/>
        </p:nvSpPr>
        <p:spPr>
          <a:xfrm>
            <a:off x="1043683" y="1427089"/>
            <a:ext cx="7777875" cy="252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4000" dirty="0"/>
              <a:t>What do you notice?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4000" dirty="0"/>
              <a:t>What are your wonderings?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4000" dirty="0"/>
              <a:t>What additional questions do you have?</a:t>
            </a:r>
          </a:p>
        </p:txBody>
      </p:sp>
      <p:pic>
        <p:nvPicPr>
          <p:cNvPr id="18" name="Graphic 17" descr="Help">
            <a:extLst>
              <a:ext uri="{FF2B5EF4-FFF2-40B4-BE49-F238E27FC236}">
                <a16:creationId xmlns:a16="http://schemas.microsoft.com/office/drawing/2014/main" id="{5B457E29-B861-6ECC-8A79-005C8E083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6B97A2-21DB-29BD-BDA2-E4CE7A191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 cap="none" spc="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  <a:defRPr/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25EC81-13D5-68EE-B2ED-7BF1CBF04625}"/>
              </a:ext>
            </a:extLst>
          </p:cNvPr>
          <p:cNvSpPr txBox="1"/>
          <p:nvPr/>
        </p:nvSpPr>
        <p:spPr>
          <a:xfrm>
            <a:off x="1232899" y="3689950"/>
            <a:ext cx="701981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</a:rPr>
              <a:t>FOR ACTION: </a:t>
            </a:r>
          </a:p>
          <a:p>
            <a:r>
              <a:rPr lang="en-US" sz="1800" dirty="0">
                <a:highlight>
                  <a:srgbClr val="FFFF00"/>
                </a:highlight>
              </a:rPr>
              <a:t>Click on the link below to add your notices, wonderings, additional questions and suggestions for next steps for the data included in slides 7-13. I’ve included some of the comments included from Tuesday’s School Improvement Team Meeting. </a:t>
            </a:r>
          </a:p>
          <a:p>
            <a:endParaRPr lang="nl-NL" sz="1800" dirty="0">
              <a:highlight>
                <a:srgbClr val="FFFF00"/>
              </a:highlight>
              <a:hlinkClick r:id="rId4"/>
            </a:endParaRPr>
          </a:p>
          <a:p>
            <a:r>
              <a:rPr lang="nl-NL" sz="1800" dirty="0">
                <a:hlinkClick r:id="rId4"/>
              </a:rPr>
              <a:t>SIT meeting wonderings 112823.docx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92993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212" y="2235200"/>
            <a:ext cx="6245912" cy="2387600"/>
          </a:xfrm>
        </p:spPr>
        <p:txBody>
          <a:bodyPr anchor="ctr"/>
          <a:lstStyle/>
          <a:p>
            <a:r>
              <a:rPr lang="en-US"/>
              <a:t>Strategic Plan Updates</a:t>
            </a:r>
          </a:p>
        </p:txBody>
      </p:sp>
    </p:spTree>
    <p:extLst>
      <p:ext uri="{BB962C8B-B14F-4D97-AF65-F5344CB8AC3E}">
        <p14:creationId xmlns:p14="http://schemas.microsoft.com/office/powerpoint/2010/main" val="114115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ED268-F96A-C257-75DD-5512AC47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C73F648-87FD-41C4-2F9E-1D175E3A8251}"/>
              </a:ext>
            </a:extLst>
          </p:cNvPr>
          <p:cNvSpPr txBox="1">
            <a:spLocks/>
          </p:cNvSpPr>
          <p:nvPr/>
        </p:nvSpPr>
        <p:spPr>
          <a:xfrm>
            <a:off x="624606" y="667477"/>
            <a:ext cx="2663867" cy="7572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2"/>
                </a:solidFill>
              </a:rPr>
              <a:t>AGENDA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0A940E-2C68-D875-4A15-913AEAF567D1}"/>
              </a:ext>
            </a:extLst>
          </p:cNvPr>
          <p:cNvSpPr txBox="1"/>
          <p:nvPr/>
        </p:nvSpPr>
        <p:spPr>
          <a:xfrm>
            <a:off x="572492" y="2393878"/>
            <a:ext cx="8038107" cy="37966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47B22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</a:rPr>
              <a:t>Call to Order</a:t>
            </a:r>
            <a:endParaRPr lang="en-US" sz="1600" dirty="0">
              <a:effectLst/>
            </a:endParaRP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47B22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</a:rPr>
              <a:t>Roll Call; Establish Quorum </a:t>
            </a:r>
            <a:endParaRPr lang="en-US" sz="1600" dirty="0">
              <a:effectLst/>
            </a:endParaRP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47B22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</a:rPr>
              <a:t>Action Items </a:t>
            </a:r>
            <a:endParaRPr lang="en-US" sz="1600" dirty="0">
              <a:effectLst/>
            </a:endParaRPr>
          </a:p>
          <a:p>
            <a:pPr marL="742950" marR="0" lvl="1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</a:rPr>
              <a:t>Approval of Agenda </a:t>
            </a:r>
          </a:p>
          <a:p>
            <a:pPr marL="742950" marR="0" lvl="1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</a:rPr>
              <a:t>Approval of Previous Minutes</a:t>
            </a:r>
          </a:p>
          <a:p>
            <a:pPr marL="742950" marR="0" lvl="1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</a:rPr>
              <a:t>Elect new GO Team Parent Member</a:t>
            </a: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47B22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</a:rPr>
              <a:t>Discussion Items </a:t>
            </a:r>
            <a:endParaRPr lang="en-US" sz="1600" dirty="0">
              <a:effectLst/>
            </a:endParaRPr>
          </a:p>
          <a:p>
            <a:pPr marL="742950" marR="0" lvl="1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</a:rPr>
              <a:t>45-Day Continuous Improvement Plan Check-in</a:t>
            </a:r>
          </a:p>
          <a:p>
            <a:pPr marL="742950" marR="0" lvl="1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</a:rPr>
              <a:t>Fall to Winter MAP Data</a:t>
            </a:r>
          </a:p>
          <a:p>
            <a:pPr marL="742950" marR="0" lvl="1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</a:rPr>
              <a:t>Review </a:t>
            </a:r>
            <a:r>
              <a:rPr lang="en-US" sz="1600" dirty="0" err="1">
                <a:effectLst/>
              </a:rPr>
              <a:t>ofStrategic</a:t>
            </a:r>
            <a:r>
              <a:rPr lang="en-US" sz="1600" dirty="0">
                <a:effectLst/>
              </a:rPr>
              <a:t> Plan and Continuous Improvement Plan Progress</a:t>
            </a:r>
          </a:p>
          <a:p>
            <a:pPr marL="742950" marR="0" lvl="1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</a:rPr>
              <a:t>Strategic Plan Update </a:t>
            </a: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47B22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</a:rPr>
              <a:t>Action Items as a result of Discussion</a:t>
            </a:r>
            <a:endParaRPr lang="en-US" sz="1600" dirty="0">
              <a:effectLst/>
            </a:endParaRPr>
          </a:p>
          <a:p>
            <a:pPr marL="742950" marR="0" lvl="1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</a:rPr>
              <a:t>Approve Strategic Plan</a:t>
            </a:r>
          </a:p>
          <a:p>
            <a:pPr marL="742950" marR="0" lvl="1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</a:rPr>
              <a:t>Ranking Strategic Plan Priorities</a:t>
            </a: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47B22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</a:rPr>
              <a:t>Information Items </a:t>
            </a:r>
            <a:endParaRPr lang="en-US" sz="1600" dirty="0">
              <a:effectLst/>
            </a:endParaRPr>
          </a:p>
          <a:p>
            <a:pPr marL="742950" marR="0" lvl="1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</a:rPr>
              <a:t>Principal’s Report</a:t>
            </a: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47B22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</a:rPr>
              <a:t>Announcements </a:t>
            </a:r>
            <a:endParaRPr lang="en-US" sz="1600" dirty="0">
              <a:effectLst/>
            </a:endParaRP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47B22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</a:rPr>
              <a:t>Public Comment </a:t>
            </a:r>
            <a:endParaRPr lang="en-US" sz="1600" dirty="0">
              <a:effectLst/>
            </a:endParaRP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D47B22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effectLst/>
              </a:rPr>
              <a:t>Adjournment</a:t>
            </a:r>
            <a:endParaRPr lang="en-US" sz="1600" dirty="0">
              <a:effectLst/>
            </a:endParaRPr>
          </a:p>
        </p:txBody>
      </p:sp>
      <p:pic>
        <p:nvPicPr>
          <p:cNvPr id="7" name="Picture 6" descr="A blue and yellow logo&#10;&#10;Description automatically generated">
            <a:extLst>
              <a:ext uri="{FF2B5EF4-FFF2-40B4-BE49-F238E27FC236}">
                <a16:creationId xmlns:a16="http://schemas.microsoft.com/office/drawing/2014/main" id="{BFBC1CBE-8EAC-34FC-88D1-5F3C63F023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4" r="1012" b="-1"/>
          <a:stretch/>
        </p:blipFill>
        <p:spPr>
          <a:xfrm>
            <a:off x="8446048" y="266785"/>
            <a:ext cx="1563880" cy="1625564"/>
          </a:xfrm>
          <a:prstGeom prst="rect">
            <a:avLst/>
          </a:prstGeom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3DF9A095-DAAA-8687-C30D-674810509B45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fld id="{F7B5E533-E60B-40AD-B5E0-F7610DBF2C4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D41070-C56A-1144-F5CB-F15A06760AF7}"/>
              </a:ext>
            </a:extLst>
          </p:cNvPr>
          <p:cNvSpPr txBox="1"/>
          <p:nvPr/>
        </p:nvSpPr>
        <p:spPr>
          <a:xfrm>
            <a:off x="2348336" y="572039"/>
            <a:ext cx="6097712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</a:rPr>
              <a:t>Ralph J. Bunche Middle School</a:t>
            </a:r>
            <a:endParaRPr lang="en-US" sz="1800" dirty="0">
              <a:effectLst/>
            </a:endParaRPr>
          </a:p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</a:rPr>
              <a:t>December 4, 2023</a:t>
            </a:r>
            <a:endParaRPr lang="en-US" sz="1800" dirty="0"/>
          </a:p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</a:rPr>
              <a:t>5:00 until 7:00 PM</a:t>
            </a:r>
            <a:endParaRPr lang="en-US" sz="1800" dirty="0">
              <a:effectLst/>
            </a:endParaRPr>
          </a:p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</a:rPr>
              <a:t>Location: Zoom*</a:t>
            </a:r>
            <a:endParaRPr lang="en-US" sz="1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69473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8F5F8-EFB6-04EF-A70B-D6D80822B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1"/>
            <a:ext cx="4581375" cy="472440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Our Strategic Plan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B3CAB1A-E048-8F02-FBCF-9984FC714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DDF77F-4F12-7F9D-B49B-3C20CA623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818392"/>
            <a:ext cx="10779760" cy="603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9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71EB4-1897-A26B-CE0C-A361189FA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Action on the Updated Strategic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2EF17-9FAA-6AF4-95B2-7A93F7B22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AE0278B-2BD8-E6C7-0D19-291F906AE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478025"/>
            <a:ext cx="8387988" cy="3703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The GO Team needs to </a:t>
            </a:r>
            <a:r>
              <a:rPr lang="en-US" sz="3200" b="1">
                <a:solidFill>
                  <a:schemeClr val="accent3"/>
                </a:solidFill>
              </a:rPr>
              <a:t>TAKE ACTION (vote)</a:t>
            </a:r>
            <a:r>
              <a:rPr lang="en-US" sz="3200">
                <a:solidFill>
                  <a:schemeClr val="accent3"/>
                </a:solidFill>
              </a:rPr>
              <a:t> 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on its updated Strategic Plan. After the motion and a second, the GO Team may have additional discussion. Once discussion is concluded, the GO Team will vote.</a:t>
            </a:r>
          </a:p>
        </p:txBody>
      </p:sp>
    </p:spTree>
    <p:extLst>
      <p:ext uri="{BB962C8B-B14F-4D97-AF65-F5344CB8AC3E}">
        <p14:creationId xmlns:p14="http://schemas.microsoft.com/office/powerpoint/2010/main" val="1191194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312" y="2235200"/>
            <a:ext cx="7232904" cy="2387600"/>
          </a:xfrm>
        </p:spPr>
        <p:txBody>
          <a:bodyPr anchor="ctr"/>
          <a:lstStyle/>
          <a:p>
            <a:r>
              <a:rPr lang="en-US"/>
              <a:t>Preparing for</a:t>
            </a:r>
            <a:br>
              <a:rPr lang="en-US"/>
            </a:br>
            <a:r>
              <a:rPr lang="en-US"/>
              <a:t>Budget Development</a:t>
            </a:r>
          </a:p>
        </p:txBody>
      </p:sp>
    </p:spTree>
    <p:extLst>
      <p:ext uri="{BB962C8B-B14F-4D97-AF65-F5344CB8AC3E}">
        <p14:creationId xmlns:p14="http://schemas.microsoft.com/office/powerpoint/2010/main" val="2274226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7CCF58-9B83-4A4F-8CA9-3D9C9BB7A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A97C8F-6255-CEE2-7FC8-74823B4FD90E}"/>
              </a:ext>
            </a:extLst>
          </p:cNvPr>
          <p:cNvSpPr txBox="1"/>
          <p:nvPr/>
        </p:nvSpPr>
        <p:spPr>
          <a:xfrm>
            <a:off x="207304" y="37924"/>
            <a:ext cx="7854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>
                <a:solidFill>
                  <a:schemeClr val="bg1"/>
                </a:solidFill>
              </a:rPr>
              <a:t>Discussion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7172DC-CB6E-9DB3-7722-07605C16EB74}"/>
              </a:ext>
            </a:extLst>
          </p:cNvPr>
          <p:cNvSpPr txBox="1"/>
          <p:nvPr/>
        </p:nvSpPr>
        <p:spPr>
          <a:xfrm>
            <a:off x="960120" y="1474619"/>
            <a:ext cx="78546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Strategic Plan Priority Ranking</a:t>
            </a:r>
          </a:p>
          <a:p>
            <a:endParaRPr lang="en-US" sz="4400" b="1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preparation for the 2024-2025 Budget Development (January–March 2024), the GO Team needs to rank its Strategic Plan Priorities. Use the next slide to capture the priority ranking.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67214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B6A01D7-8FA4-5D34-9FD8-B467520D4E76}"/>
              </a:ext>
            </a:extLst>
          </p:cNvPr>
          <p:cNvSpPr txBox="1">
            <a:spLocks/>
          </p:cNvSpPr>
          <p:nvPr/>
        </p:nvSpPr>
        <p:spPr>
          <a:xfrm>
            <a:off x="68365" y="76912"/>
            <a:ext cx="8289421" cy="1700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chemeClr val="accent2"/>
                </a:solidFill>
              </a:rPr>
              <a:t>Strategic Plan</a:t>
            </a:r>
          </a:p>
          <a:p>
            <a:pPr algn="ctr"/>
            <a:r>
              <a:rPr lang="en-US">
                <a:solidFill>
                  <a:schemeClr val="accent2"/>
                </a:solidFill>
              </a:rPr>
              <a:t>Priority Ranking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AF32C4-89EA-FD40-34E7-595997B7F1F5}"/>
              </a:ext>
            </a:extLst>
          </p:cNvPr>
          <p:cNvSpPr txBox="1"/>
          <p:nvPr/>
        </p:nvSpPr>
        <p:spPr>
          <a:xfrm>
            <a:off x="470017" y="2144995"/>
            <a:ext cx="7486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0C8B02-3910-1291-098C-2B2D7DFD639C}"/>
              </a:ext>
            </a:extLst>
          </p:cNvPr>
          <p:cNvSpPr txBox="1"/>
          <p:nvPr/>
        </p:nvSpPr>
        <p:spPr>
          <a:xfrm>
            <a:off x="1351901" y="1775663"/>
            <a:ext cx="606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Insert the school’s priorities from Higher to Lower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52E0AB-8808-4E3B-A7F0-F54619698A17}"/>
              </a:ext>
            </a:extLst>
          </p:cNvPr>
          <p:cNvSpPr txBox="1"/>
          <p:nvPr/>
        </p:nvSpPr>
        <p:spPr>
          <a:xfrm>
            <a:off x="1143649" y="2512465"/>
            <a:ext cx="69923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AutoNum type="arabicPeriod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student growth in reading and math</a:t>
            </a:r>
          </a:p>
          <a:p>
            <a:pPr marL="228600" indent="-228600">
              <a:buAutoNum type="arabicPeriod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of the IB curriculum.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Implement social and emotional learning programs to develop strong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school stakeholders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Recruit, train and retain effective teaching staff and recruit high quality 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staff. 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Implement wellness strategies and resources for staff. </a:t>
            </a:r>
          </a:p>
          <a:p>
            <a:r>
              <a:rPr lang="en-US" sz="1800" dirty="0"/>
              <a:t>6.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 Advanced Via Individual Determination Program to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individual course determination based on student readiness. 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6A78CE96-E5BA-EF3A-7B27-C48C2EC93A32}"/>
              </a:ext>
            </a:extLst>
          </p:cNvPr>
          <p:cNvSpPr/>
          <p:nvPr/>
        </p:nvSpPr>
        <p:spPr>
          <a:xfrm>
            <a:off x="392649" y="2587752"/>
            <a:ext cx="502920" cy="3538728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5BC8D2-E0D2-48A1-071D-45B80C433627}"/>
              </a:ext>
            </a:extLst>
          </p:cNvPr>
          <p:cNvSpPr txBox="1"/>
          <p:nvPr/>
        </p:nvSpPr>
        <p:spPr>
          <a:xfrm>
            <a:off x="260029" y="2263641"/>
            <a:ext cx="768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3"/>
                </a:solidFill>
              </a:rPr>
              <a:t>Higher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2AA40D-00A5-285B-67A0-5260578C2903}"/>
              </a:ext>
            </a:extLst>
          </p:cNvPr>
          <p:cNvSpPr txBox="1"/>
          <p:nvPr/>
        </p:nvSpPr>
        <p:spPr>
          <a:xfrm>
            <a:off x="285003" y="6126480"/>
            <a:ext cx="7182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3"/>
                </a:solidFill>
              </a:rPr>
              <a:t>Lower</a:t>
            </a:r>
          </a:p>
        </p:txBody>
      </p:sp>
    </p:spTree>
    <p:extLst>
      <p:ext uri="{BB962C8B-B14F-4D97-AF65-F5344CB8AC3E}">
        <p14:creationId xmlns:p14="http://schemas.microsoft.com/office/powerpoint/2010/main" val="3916734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71EB4-1897-A26B-CE0C-A361189FA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Action on the</a:t>
            </a:r>
            <a:br>
              <a:rPr lang="en-US"/>
            </a:br>
            <a:r>
              <a:rPr lang="en-US"/>
              <a:t>Strategic Plan Priorities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2EF17-9FAA-6AF4-95B2-7A93F7B22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AE0278B-2BD8-E6C7-0D19-291F906AE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478025"/>
            <a:ext cx="8387988" cy="3703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The GO Team needs to </a:t>
            </a:r>
            <a:r>
              <a:rPr lang="en-US" sz="3200" b="1">
                <a:solidFill>
                  <a:schemeClr val="accent3"/>
                </a:solidFill>
              </a:rPr>
              <a:t>TAKE ACTION (vote)</a:t>
            </a:r>
            <a:r>
              <a:rPr lang="en-US" sz="3200">
                <a:solidFill>
                  <a:schemeClr val="accent3"/>
                </a:solidFill>
              </a:rPr>
              <a:t> 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on its ranked Strategic Plan Priorities. After the motion and a second, the GO Team may have additional discussion. Once discussion is concluded, the GO Team will vote.</a:t>
            </a:r>
          </a:p>
        </p:txBody>
      </p:sp>
    </p:spTree>
    <p:extLst>
      <p:ext uri="{BB962C8B-B14F-4D97-AF65-F5344CB8AC3E}">
        <p14:creationId xmlns:p14="http://schemas.microsoft.com/office/powerpoint/2010/main" val="2741100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5B281EC0-02EA-9AD2-DC9E-AD3BD9692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7864" y="444281"/>
            <a:ext cx="7261525" cy="1176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>
                <a:solidFill>
                  <a:schemeClr val="accent2"/>
                </a:solidFill>
              </a:rPr>
              <a:t>Where we’re going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C5DF341F-E3B8-7BDA-DFF8-2F93D088B9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7865" y="1961198"/>
            <a:ext cx="6318776" cy="2254186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/>
              <a:t>At our next meeting we will begin the discussion of the 2024-2025 budget.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/>
              <a:t>Let me or the Chair know of any additional information you need for our future discussion.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3F71CAA-F32D-4F48-0E12-F8055A933F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13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706C9-F26D-46CA-93BF-8C27012F6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291" y="1760316"/>
            <a:ext cx="7834340" cy="2387600"/>
          </a:xfrm>
        </p:spPr>
        <p:txBody>
          <a:bodyPr/>
          <a:lstStyle/>
          <a:p>
            <a:pPr algn="ctr"/>
            <a:br>
              <a:rPr lang="en-US" dirty="0"/>
            </a:br>
            <a:r>
              <a:rPr lang="en-US" sz="3200" dirty="0"/>
              <a:t>Next </a:t>
            </a:r>
            <a:r>
              <a:rPr lang="en-US" sz="3200" dirty="0" err="1"/>
              <a:t>GOTeam</a:t>
            </a:r>
            <a:r>
              <a:rPr lang="en-US" sz="3200" dirty="0"/>
              <a:t> Meeting:</a:t>
            </a:r>
            <a:br>
              <a:rPr lang="en-US" sz="3200" dirty="0"/>
            </a:br>
            <a:r>
              <a:rPr lang="en-US" sz="3200" dirty="0"/>
              <a:t>Monday, December 11, 2023</a:t>
            </a:r>
            <a:br>
              <a:rPr lang="en-US" sz="3200" dirty="0"/>
            </a:br>
            <a:r>
              <a:rPr lang="en-US" sz="3200" dirty="0"/>
              <a:t>5-6 PM via Zoom </a:t>
            </a:r>
            <a:br>
              <a:rPr lang="en-US" sz="3200" dirty="0"/>
            </a:br>
            <a:r>
              <a:rPr lang="en-US" sz="3200" dirty="0"/>
              <a:t>To VOTE on Strategic Plan and Rankings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9025F-68D1-4F50-8480-3F981455D4D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41100" y="6356350"/>
            <a:ext cx="850900" cy="365125"/>
          </a:xfrm>
        </p:spPr>
        <p:txBody>
          <a:bodyPr/>
          <a:lstStyle/>
          <a:p>
            <a:pPr lvl="0"/>
            <a:fld id="{D76B855D-E9CC-4FF8-AD85-6CDC7B89A0DE}" type="slidenum">
              <a:rPr lang="en-US" noProof="0" smtClean="0"/>
              <a:pPr lvl="0"/>
              <a:t>27</a:t>
            </a:fld>
            <a:endParaRPr lang="en-US" noProof="0"/>
          </a:p>
        </p:txBody>
      </p:sp>
      <p:pic>
        <p:nvPicPr>
          <p:cNvPr id="3" name="Picture 2" descr="A blue and yellow logo&#10;&#10;Description automatically generated">
            <a:extLst>
              <a:ext uri="{FF2B5EF4-FFF2-40B4-BE49-F238E27FC236}">
                <a16:creationId xmlns:a16="http://schemas.microsoft.com/office/drawing/2014/main" id="{B2C889F1-95C7-423A-946A-0CC82849E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80" y="4763862"/>
            <a:ext cx="1831233" cy="185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58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0179B5-0800-154F-80F6-614473C055BD}"/>
              </a:ext>
            </a:extLst>
          </p:cNvPr>
          <p:cNvSpPr txBox="1"/>
          <p:nvPr/>
        </p:nvSpPr>
        <p:spPr>
          <a:xfrm>
            <a:off x="2042809" y="2674641"/>
            <a:ext cx="35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enorite" pitchFamily="2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68C313-80C0-8840-8702-F1084174C592}"/>
              </a:ext>
            </a:extLst>
          </p:cNvPr>
          <p:cNvSpPr txBox="1"/>
          <p:nvPr/>
        </p:nvSpPr>
        <p:spPr>
          <a:xfrm>
            <a:off x="4002238" y="2674641"/>
            <a:ext cx="35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enorite" pitchFamily="2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863C6B-1856-BC43-A090-B182EAB34EB8}"/>
              </a:ext>
            </a:extLst>
          </p:cNvPr>
          <p:cNvSpPr txBox="1"/>
          <p:nvPr/>
        </p:nvSpPr>
        <p:spPr>
          <a:xfrm>
            <a:off x="5932638" y="2674641"/>
            <a:ext cx="35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enorite" pitchFamily="2" charset="0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E770E3-D227-CD4E-83C4-44744E774884}"/>
              </a:ext>
            </a:extLst>
          </p:cNvPr>
          <p:cNvSpPr txBox="1"/>
          <p:nvPr/>
        </p:nvSpPr>
        <p:spPr>
          <a:xfrm>
            <a:off x="7863038" y="2674641"/>
            <a:ext cx="35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enorite" pitchFamily="2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C47546-62E7-304A-8631-60D9B8E543BE}"/>
              </a:ext>
            </a:extLst>
          </p:cNvPr>
          <p:cNvSpPr txBox="1"/>
          <p:nvPr/>
        </p:nvSpPr>
        <p:spPr>
          <a:xfrm>
            <a:off x="9807953" y="2674641"/>
            <a:ext cx="35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enorite" pitchFamily="2" charset="0"/>
              </a:rPr>
              <a:t>5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F732821D-9599-E206-CA1E-80C42A9A7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91" y="199336"/>
            <a:ext cx="6296675" cy="1325563"/>
          </a:xfrm>
        </p:spPr>
        <p:txBody>
          <a:bodyPr anchor="ctr"/>
          <a:lstStyle/>
          <a:p>
            <a:r>
              <a:rPr lang="en-US">
                <a:solidFill>
                  <a:schemeClr val="tx2"/>
                </a:solidFill>
              </a:rPr>
              <a:t>Timeline for GO Teams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308D1AB-33EC-174A-AFF4-6B9718A86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5" name="Content Placeholder 4" descr="timeline SmartArt graphic&#10;">
            <a:extLst>
              <a:ext uri="{FF2B5EF4-FFF2-40B4-BE49-F238E27FC236}">
                <a16:creationId xmlns:a16="http://schemas.microsoft.com/office/drawing/2014/main" id="{4D5057DE-B08A-4CBD-EFA9-97ED56F85CBA}"/>
              </a:ext>
            </a:extLst>
          </p:cNvPr>
          <p:cNvGraphicFramePr>
            <a:graphicFrameLocks/>
          </p:cNvGraphicFramePr>
          <p:nvPr/>
        </p:nvGraphicFramePr>
        <p:xfrm>
          <a:off x="998220" y="1823538"/>
          <a:ext cx="10195560" cy="3675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Arrow: Down 13">
            <a:extLst>
              <a:ext uri="{FF2B5EF4-FFF2-40B4-BE49-F238E27FC236}">
                <a16:creationId xmlns:a16="http://schemas.microsoft.com/office/drawing/2014/main" id="{C57183D2-B974-300F-49E2-1E182B0A7D75}"/>
              </a:ext>
            </a:extLst>
          </p:cNvPr>
          <p:cNvSpPr/>
          <p:nvPr/>
        </p:nvSpPr>
        <p:spPr>
          <a:xfrm>
            <a:off x="9877513" y="1072760"/>
            <a:ext cx="731378" cy="1213503"/>
          </a:xfrm>
          <a:prstGeom prst="downArrow">
            <a:avLst/>
          </a:prstGeom>
          <a:solidFill>
            <a:schemeClr val="accent6"/>
          </a:solidFill>
          <a:ln w="12700" cap="flat" cmpd="sng" algn="ctr">
            <a:solidFill>
              <a:srgbClr val="A92A9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7F61D8-E6F9-D5FD-C25B-77693CE26F4E}"/>
              </a:ext>
            </a:extLst>
          </p:cNvPr>
          <p:cNvSpPr txBox="1"/>
          <p:nvPr/>
        </p:nvSpPr>
        <p:spPr>
          <a:xfrm>
            <a:off x="9409887" y="677451"/>
            <a:ext cx="1666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Avenir Next LT Pro"/>
              </a:rPr>
              <a:t>You are </a:t>
            </a:r>
            <a:r>
              <a:rPr lang="en-US" b="1">
                <a:solidFill>
                  <a:schemeClr val="accent6"/>
                </a:solidFill>
                <a:latin typeface="Avenir Next LT Pro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700209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212" y="2235200"/>
            <a:ext cx="6245912" cy="2387600"/>
          </a:xfrm>
        </p:spPr>
        <p:txBody>
          <a:bodyPr anchor="ctr"/>
          <a:lstStyle/>
          <a:p>
            <a:r>
              <a:rPr lang="en-US"/>
              <a:t>Data Discussion</a:t>
            </a:r>
          </a:p>
        </p:txBody>
      </p:sp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34AB01C-508F-1CD2-AE72-376C07D912DC}"/>
              </a:ext>
            </a:extLst>
          </p:cNvPr>
          <p:cNvSpPr txBox="1">
            <a:spLocks/>
          </p:cNvSpPr>
          <p:nvPr/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>
                <a:solidFill>
                  <a:schemeClr val="accent3"/>
                </a:solidFill>
              </a:rPr>
              <a:t>Continuous Improvement goals</a:t>
            </a:r>
            <a:endParaRPr lang="en-US" b="1" kern="1200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AECF22D2-2B16-C40D-AA90-609B5CD08B3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153276" y="6356350"/>
            <a:ext cx="165772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749F35-3ED4-36C1-9DAC-1D982691F27E}"/>
              </a:ext>
            </a:extLst>
          </p:cNvPr>
          <p:cNvSpPr txBox="1"/>
          <p:nvPr/>
        </p:nvSpPr>
        <p:spPr>
          <a:xfrm>
            <a:off x="685800" y="2039073"/>
            <a:ext cx="1028329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Literacy Goal</a:t>
            </a:r>
            <a:r>
              <a:rPr lang="en-US" sz="2000" u="sng" dirty="0"/>
              <a:t>: </a:t>
            </a:r>
          </a:p>
          <a:p>
            <a:r>
              <a:rPr lang="en-US" dirty="0"/>
              <a:t>To increase the number of full academic year students scoring proficient or above on the 2024 ELA GMAS, by 5% (from 18.5% to 23.5%)</a:t>
            </a:r>
          </a:p>
          <a:p>
            <a:endParaRPr lang="en-US" dirty="0"/>
          </a:p>
          <a:p>
            <a:r>
              <a:rPr lang="en-US" sz="2000" b="1" u="sng" dirty="0"/>
              <a:t>Numeracy Goal</a:t>
            </a:r>
            <a:r>
              <a:rPr lang="en-US" sz="2000" u="sng" dirty="0"/>
              <a:t>: </a:t>
            </a:r>
          </a:p>
          <a:p>
            <a:r>
              <a:rPr lang="en-US" dirty="0"/>
              <a:t>To increase the number of full academic year students scoring proficient or above on the 2024 math GMAS, by 5% (from 11.3% to 16.3%)</a:t>
            </a:r>
          </a:p>
          <a:p>
            <a:endParaRPr lang="en-US" dirty="0"/>
          </a:p>
          <a:p>
            <a:r>
              <a:rPr lang="en-US" b="1" u="sng" dirty="0"/>
              <a:t>Whole Child Intervention: </a:t>
            </a:r>
          </a:p>
          <a:p>
            <a:r>
              <a:rPr lang="en-US" dirty="0"/>
              <a:t>To decrease the school suspension rate from 2.39% to 1.3%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644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A7CDD4-2858-6EDC-6554-74AB5F63F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002" y="205484"/>
            <a:ext cx="10417996" cy="980558"/>
          </a:xfrm>
        </p:spPr>
        <p:txBody>
          <a:bodyPr/>
          <a:lstStyle/>
          <a:p>
            <a:r>
              <a:rPr lang="en-US" sz="3200" b="1" dirty="0">
                <a:solidFill>
                  <a:schemeClr val="tx2"/>
                </a:solidFill>
              </a:rPr>
              <a:t>Continuous Improvement Plan: Quarterly CIP Check-in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E4FB6A-FE26-D7C3-2888-5030BD0B6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144" y="2017467"/>
            <a:ext cx="10566531" cy="336681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on the link below to review the quarterly check-in that was already completed for Ralph J. Bunche MS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1400" dirty="0">
              <a:solidFill>
                <a:schemeClr val="tx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i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https://apsstudents-my.sharepoint.com/:w:/r/personal/kimberly_whitfiel_apsk12_org/Documents/CIPchecks/BMS%20Oct%2023Quarterly%20Check-in%20Template.docx?d=w07a5e7142d5a46adaa1d06f8180e6883&amp;csf=1&amp;web=1&amp;e=V81bTA</a:t>
            </a:r>
            <a:endParaRPr lang="en-US" sz="1400" i="1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14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b="1" i="1" u="sng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Questions to Consider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Based on our year long CIP plan, what are the actions that the school has already completed?​ 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data supports the completion of an action step and success criteria (both implementation and student achievement)? 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4FA68C-66CB-3EF2-D7A0-10E0F32A4B80}"/>
              </a:ext>
            </a:extLst>
          </p:cNvPr>
          <p:cNvSpPr txBox="1"/>
          <p:nvPr/>
        </p:nvSpPr>
        <p:spPr>
          <a:xfrm>
            <a:off x="887001" y="1012053"/>
            <a:ext cx="100596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As part of the Continuous Improvement process, all APS schools are completing a quarterly check-in for the Continuous Improvement Plans.  </a:t>
            </a:r>
          </a:p>
        </p:txBody>
      </p:sp>
    </p:spTree>
    <p:extLst>
      <p:ext uri="{BB962C8B-B14F-4D97-AF65-F5344CB8AC3E}">
        <p14:creationId xmlns:p14="http://schemas.microsoft.com/office/powerpoint/2010/main" val="4201629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4D0A8-2F2C-AF40-485C-D6C05F3ED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464552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5400" dirty="0">
                <a:solidFill>
                  <a:schemeClr val="accent2"/>
                </a:solidFill>
                <a:ea typeface="+mj-lt"/>
                <a:cs typeface="+mj-lt"/>
              </a:rPr>
              <a:t>Discussion</a:t>
            </a:r>
            <a:r>
              <a:rPr lang="en-US" sz="5400" b="1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sz="5400" b="1" kern="1200" dirty="0"/>
            </a:br>
            <a:r>
              <a:rPr lang="en-US" sz="5400" b="1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Data Protocol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85A6FB-F62F-79F4-E009-DA0A8357F84B}"/>
              </a:ext>
            </a:extLst>
          </p:cNvPr>
          <p:cNvSpPr txBox="1"/>
          <p:nvPr/>
        </p:nvSpPr>
        <p:spPr>
          <a:xfrm>
            <a:off x="832725" y="2055813"/>
            <a:ext cx="77778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4000"/>
              <a:t>What do you notice?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400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4000"/>
              <a:t>What are your wonderings?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400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4000"/>
              <a:t>What additional questions do you have?</a:t>
            </a:r>
          </a:p>
        </p:txBody>
      </p:sp>
      <p:pic>
        <p:nvPicPr>
          <p:cNvPr id="18" name="Graphic 17" descr="Help">
            <a:extLst>
              <a:ext uri="{FF2B5EF4-FFF2-40B4-BE49-F238E27FC236}">
                <a16:creationId xmlns:a16="http://schemas.microsoft.com/office/drawing/2014/main" id="{5B457E29-B861-6ECC-8A79-005C8E083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6B97A2-21DB-29BD-BDA2-E4CE7A191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 cap="none" spc="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479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34AB01C-508F-1CD2-AE72-376C07D912DC}"/>
              </a:ext>
            </a:extLst>
          </p:cNvPr>
          <p:cNvSpPr txBox="1">
            <a:spLocks/>
          </p:cNvSpPr>
          <p:nvPr/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b="1" kern="120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Fall 2023 MAP Results: </a:t>
            </a:r>
            <a:r>
              <a:rPr lang="en-US" b="1" u="sng" kern="120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Reading</a:t>
            </a:r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AECF22D2-2B16-C40D-AA90-609B5CD08B3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153276" y="6356350"/>
            <a:ext cx="165772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E281A2-7E83-6FC3-3E35-5D36ED96A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97" y="5862320"/>
            <a:ext cx="971600" cy="9017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EEC6A3-548E-2F28-9CC4-29A41E9959D9}"/>
              </a:ext>
            </a:extLst>
          </p:cNvPr>
          <p:cNvSpPr txBox="1"/>
          <p:nvPr/>
        </p:nvSpPr>
        <p:spPr>
          <a:xfrm>
            <a:off x="8861572" y="381000"/>
            <a:ext cx="343915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</a:rPr>
              <a:t>Bunche Middle School</a:t>
            </a:r>
          </a:p>
          <a:p>
            <a:r>
              <a:rPr lang="en-US" b="1" dirty="0">
                <a:solidFill>
                  <a:srgbClr val="FF0000"/>
                </a:solidFill>
              </a:rPr>
              <a:t>       21%= Proficient &amp; Above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Distinguished= 2%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Proficient= 19%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Developing=33%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Beginning= 46%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sz="1200" b="1" dirty="0">
                <a:solidFill>
                  <a:srgbClr val="FF0000"/>
                </a:solidFill>
              </a:rPr>
              <a:t>Literacy Goal to grow by 5% (from 18.5% to 23.5%)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sz="1800" b="1" u="sng" dirty="0">
                <a:solidFill>
                  <a:srgbClr val="0070C0"/>
                </a:solidFill>
              </a:rPr>
              <a:t>Next Steps:</a:t>
            </a:r>
          </a:p>
          <a:p>
            <a:r>
              <a:rPr lang="en-US" sz="1800" b="1" dirty="0">
                <a:solidFill>
                  <a:srgbClr val="0070C0"/>
                </a:solidFill>
              </a:rPr>
              <a:t>S2</a:t>
            </a:r>
            <a:r>
              <a:rPr lang="en-US" sz="1800" b="1" dirty="0">
                <a:solidFill>
                  <a:srgbClr val="0070C0"/>
                </a:solidFill>
                <a:sym typeface="Wingdings" panose="05000000000000000000" pitchFamily="2" charset="2"/>
              </a:rPr>
              <a:t> I</a:t>
            </a:r>
            <a:r>
              <a:rPr lang="en-US" sz="1800" b="1" dirty="0">
                <a:solidFill>
                  <a:srgbClr val="0070C0"/>
                </a:solidFill>
              </a:rPr>
              <a:t>dentify students and provide specific support, small group instruction, remediation &amp; reteaching, SDI,  continue to monitor instruction, lesson planning, internalization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5C05EB-764B-66D4-7D57-E7B0DDCDB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1" y="1375293"/>
            <a:ext cx="8678690" cy="448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51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34AB01C-508F-1CD2-AE72-376C07D912DC}"/>
              </a:ext>
            </a:extLst>
          </p:cNvPr>
          <p:cNvSpPr txBox="1">
            <a:spLocks/>
          </p:cNvSpPr>
          <p:nvPr/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b="1" kern="120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Fall 2023 MAP Results: </a:t>
            </a:r>
            <a:r>
              <a:rPr lang="en-US" b="1" u="sng" kern="120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READING</a:t>
            </a:r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AECF22D2-2B16-C40D-AA90-609B5CD08B3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153276" y="6356350"/>
            <a:ext cx="165772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E281A2-7E83-6FC3-3E35-5D36ED96A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1160" y="592908"/>
            <a:ext cx="971600" cy="9017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EEC6A3-548E-2F28-9CC4-29A41E9959D9}"/>
              </a:ext>
            </a:extLst>
          </p:cNvPr>
          <p:cNvSpPr txBox="1"/>
          <p:nvPr/>
        </p:nvSpPr>
        <p:spPr>
          <a:xfrm>
            <a:off x="9245599" y="1591733"/>
            <a:ext cx="280246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>
                <a:solidFill>
                  <a:srgbClr val="0070C0"/>
                </a:solidFill>
              </a:rPr>
              <a:t>Bunche Middle School</a:t>
            </a:r>
          </a:p>
          <a:p>
            <a:r>
              <a:rPr lang="en-US" b="1">
                <a:solidFill>
                  <a:srgbClr val="0070C0"/>
                </a:solidFill>
              </a:rPr>
              <a:t>21%= Proficient &amp; Above</a:t>
            </a:r>
          </a:p>
          <a:p>
            <a:endParaRPr lang="en-US" b="1">
              <a:solidFill>
                <a:srgbClr val="0070C0"/>
              </a:solidFill>
            </a:endParaRPr>
          </a:p>
          <a:p>
            <a:r>
              <a:rPr lang="en-US" b="1">
                <a:solidFill>
                  <a:srgbClr val="0070C0"/>
                </a:solidFill>
              </a:rPr>
              <a:t>Distinguished= 2%</a:t>
            </a:r>
          </a:p>
          <a:p>
            <a:r>
              <a:rPr lang="en-US" b="1">
                <a:solidFill>
                  <a:srgbClr val="0070C0"/>
                </a:solidFill>
              </a:rPr>
              <a:t>Proficient= 19%</a:t>
            </a:r>
          </a:p>
          <a:p>
            <a:r>
              <a:rPr lang="en-US" b="1">
                <a:solidFill>
                  <a:srgbClr val="0070C0"/>
                </a:solidFill>
              </a:rPr>
              <a:t>Developing=33%</a:t>
            </a:r>
          </a:p>
          <a:p>
            <a:r>
              <a:rPr lang="en-US" b="1">
                <a:solidFill>
                  <a:srgbClr val="0070C0"/>
                </a:solidFill>
              </a:rPr>
              <a:t>Beginning= 46%</a:t>
            </a:r>
          </a:p>
          <a:p>
            <a:endParaRPr lang="en-US" b="1">
              <a:solidFill>
                <a:srgbClr val="0070C0"/>
              </a:solidFill>
            </a:endParaRPr>
          </a:p>
          <a:p>
            <a:r>
              <a:rPr lang="en-US" sz="1800" b="1" u="sng">
                <a:solidFill>
                  <a:srgbClr val="0070C0"/>
                </a:solidFill>
              </a:rPr>
              <a:t>Next Steps:</a:t>
            </a:r>
          </a:p>
          <a:p>
            <a:r>
              <a:rPr lang="en-US" sz="1800" b="1">
                <a:solidFill>
                  <a:srgbClr val="0070C0"/>
                </a:solidFill>
              </a:rPr>
              <a:t>S2</a:t>
            </a:r>
            <a:r>
              <a:rPr lang="en-US" sz="1800" b="1">
                <a:solidFill>
                  <a:srgbClr val="0070C0"/>
                </a:solidFill>
                <a:sym typeface="Wingdings" panose="05000000000000000000" pitchFamily="2" charset="2"/>
              </a:rPr>
              <a:t> I</a:t>
            </a:r>
            <a:r>
              <a:rPr lang="en-US" sz="1800" b="1">
                <a:solidFill>
                  <a:srgbClr val="0070C0"/>
                </a:solidFill>
              </a:rPr>
              <a:t>dentify students and provide specific support, small group instruction, remediation &amp; reteaching, SDI,  continue to monitor instruction, lesson planning, internalization</a:t>
            </a:r>
          </a:p>
          <a:p>
            <a:endParaRPr lang="en-US" u="sng"/>
          </a:p>
          <a:p>
            <a:endParaRPr lang="en-US" u="sng"/>
          </a:p>
          <a:p>
            <a:endParaRPr lang="en-US" u="sng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A65DE6-3B57-4383-E2F6-1BE719B32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494654"/>
            <a:ext cx="8525933" cy="5143212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D062E13-FFF4-91C5-0EE7-7047A6AB9D08}"/>
              </a:ext>
            </a:extLst>
          </p:cNvPr>
          <p:cNvCxnSpPr>
            <a:cxnSpLocks/>
          </p:cNvCxnSpPr>
          <p:nvPr/>
        </p:nvCxnSpPr>
        <p:spPr>
          <a:xfrm flipH="1">
            <a:off x="3242733" y="2218267"/>
            <a:ext cx="330200" cy="2285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3D6B456-2919-D5FF-B7EB-ECDBA86DE1C0}"/>
              </a:ext>
            </a:extLst>
          </p:cNvPr>
          <p:cNvCxnSpPr>
            <a:cxnSpLocks/>
          </p:cNvCxnSpPr>
          <p:nvPr/>
        </p:nvCxnSpPr>
        <p:spPr>
          <a:xfrm flipH="1">
            <a:off x="6908799" y="2256367"/>
            <a:ext cx="237067" cy="1312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eft Brace 17">
            <a:extLst>
              <a:ext uri="{FF2B5EF4-FFF2-40B4-BE49-F238E27FC236}">
                <a16:creationId xmlns:a16="http://schemas.microsoft.com/office/drawing/2014/main" id="{0932C339-E7C7-F0C6-AB3A-5982198654B4}"/>
              </a:ext>
            </a:extLst>
          </p:cNvPr>
          <p:cNvSpPr/>
          <p:nvPr/>
        </p:nvSpPr>
        <p:spPr>
          <a:xfrm>
            <a:off x="2345267" y="2387599"/>
            <a:ext cx="321734" cy="432618"/>
          </a:xfrm>
          <a:prstGeom prst="leftBrac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D7AC0478-689E-E147-7674-09E12AEFE141}"/>
              </a:ext>
            </a:extLst>
          </p:cNvPr>
          <p:cNvSpPr/>
          <p:nvPr/>
        </p:nvSpPr>
        <p:spPr>
          <a:xfrm>
            <a:off x="2336801" y="2954865"/>
            <a:ext cx="330200" cy="381001"/>
          </a:xfrm>
          <a:prstGeom prst="leftBrac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17A9B9F-24B9-2AB2-DDA1-F79FCD26519B}"/>
                  </a:ext>
                </a:extLst>
              </p14:cNvPr>
              <p14:cNvContentPartPr/>
              <p14:nvPr/>
            </p14:nvContentPartPr>
            <p14:xfrm>
              <a:off x="1905334" y="4075281"/>
              <a:ext cx="1045080" cy="631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17A9B9F-24B9-2AB2-DDA1-F79FCD26519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96334" y="4066281"/>
                <a:ext cx="1062720" cy="64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8853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S 4">
      <a:dk1>
        <a:sysClr val="windowText" lastClr="000000"/>
      </a:dk1>
      <a:lt1>
        <a:sysClr val="window" lastClr="FFFFFF"/>
      </a:lt1>
      <a:dk2>
        <a:srgbClr val="0083A9"/>
      </a:dk2>
      <a:lt2>
        <a:srgbClr val="E7E6E6"/>
      </a:lt2>
      <a:accent1>
        <a:srgbClr val="F3CF45"/>
      </a:accent1>
      <a:accent2>
        <a:srgbClr val="D47B22"/>
      </a:accent2>
      <a:accent3>
        <a:srgbClr val="0083A9"/>
      </a:accent3>
      <a:accent4>
        <a:srgbClr val="A92A91"/>
      </a:accent4>
      <a:accent5>
        <a:srgbClr val="595B5D"/>
      </a:accent5>
      <a:accent6>
        <a:srgbClr val="159839"/>
      </a:accent6>
      <a:hlink>
        <a:srgbClr val="D47B22"/>
      </a:hlink>
      <a:folHlink>
        <a:srgbClr val="159839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al Color Block_Win32_AP_v2" id="{3EA4D81A-EBDE-431D-8B15-A5A6F500D5A4}" vid="{8EBF5489-0BE1-418D-A69C-2193D304C7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088E750FB87F439BAD6BE3B18C0B0C" ma:contentTypeVersion="17" ma:contentTypeDescription="Create a new document." ma:contentTypeScope="" ma:versionID="3e2294909db46d904757942a84e001dc">
  <xsd:schema xmlns:xsd="http://www.w3.org/2001/XMLSchema" xmlns:xs="http://www.w3.org/2001/XMLSchema" xmlns:p="http://schemas.microsoft.com/office/2006/metadata/properties" xmlns:ns2="d37e30bb-5f32-4411-a640-0b4044b692bf" xmlns:ns3="ffb952a0-74d9-4848-89d6-000c4b1b707a" targetNamespace="http://schemas.microsoft.com/office/2006/metadata/properties" ma:root="true" ma:fieldsID="ee00007a08aafb63022019d11c7f01ec" ns2:_="" ns3:_="">
    <xsd:import namespace="d37e30bb-5f32-4411-a640-0b4044b692bf"/>
    <xsd:import namespace="ffb952a0-74d9-4848-89d6-000c4b1b70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7e30bb-5f32-4411-a640-0b4044b692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67761e9-a222-483c-a923-fec0f75753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952a0-74d9-4848-89d6-000c4b1b707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584ace9-6060-48e0-9721-f33996d2e2e3}" ma:internalName="TaxCatchAll" ma:showField="CatchAllData" ma:web="ffb952a0-74d9-4848-89d6-000c4b1b70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b952a0-74d9-4848-89d6-000c4b1b707a" xsi:nil="true"/>
    <MediaServiceKeyPoints xmlns="d37e30bb-5f32-4411-a640-0b4044b692bf" xsi:nil="true"/>
    <lcf76f155ced4ddcb4097134ff3c332f xmlns="d37e30bb-5f32-4411-a640-0b4044b692bf">
      <Terms xmlns="http://schemas.microsoft.com/office/infopath/2007/PartnerControls"/>
    </lcf76f155ced4ddcb4097134ff3c332f>
    <SharedWithUsers xmlns="ffb952a0-74d9-4848-89d6-000c4b1b707a">
      <UserInfo>
        <DisplayName>Gipson, Chaundra</DisplayName>
        <AccountId>16</AccountId>
        <AccountType/>
      </UserInfo>
      <UserInfo>
        <DisplayName>Jacobi, Diane</DisplayName>
        <AccountId>12</AccountId>
        <AccountType/>
      </UserInfo>
      <UserInfo>
        <DisplayName>Barnett, Carolyn</DisplayName>
        <AccountId>14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5334180-0405-413B-834A-44FA9E05AD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03113A-4EC8-428B-A1D7-6783A8087A1B}">
  <ds:schemaRefs>
    <ds:schemaRef ds:uri="d37e30bb-5f32-4411-a640-0b4044b692bf"/>
    <ds:schemaRef ds:uri="ffb952a0-74d9-4848-89d6-000c4b1b707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D5BAB77-79E1-4739-AA51-10C9079186D6}">
  <ds:schemaRefs>
    <ds:schemaRef ds:uri="d37e30bb-5f32-4411-a640-0b4044b692bf"/>
    <ds:schemaRef ds:uri="ffb952a0-74d9-4848-89d6-000c4b1b707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Universal presentation</Template>
  <TotalTime>6853</TotalTime>
  <Words>1269</Words>
  <Application>Microsoft Office PowerPoint</Application>
  <PresentationFormat>Widescreen</PresentationFormat>
  <Paragraphs>225</Paragraphs>
  <Slides>27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45 Day Check-in  and  Preparing for Budget Development</vt:lpstr>
      <vt:lpstr>PowerPoint Presentation</vt:lpstr>
      <vt:lpstr>Timeline for GO Teams</vt:lpstr>
      <vt:lpstr>Data Discussion</vt:lpstr>
      <vt:lpstr>PowerPoint Presentation</vt:lpstr>
      <vt:lpstr>Continuous Improvement Plan: Quarterly CIP Check-in</vt:lpstr>
      <vt:lpstr>Discussion: Data Protocol</vt:lpstr>
      <vt:lpstr>PowerPoint Presentation</vt:lpstr>
      <vt:lpstr>PowerPoint Presentation</vt:lpstr>
      <vt:lpstr>PowerPoint Presentation</vt:lpstr>
      <vt:lpstr>PowerPoint Presentation</vt:lpstr>
      <vt:lpstr>Fall/Winter 2023 MAP Results: MATH</vt:lpstr>
      <vt:lpstr>FALL/Winter 2023 MAP Results: READING</vt:lpstr>
      <vt:lpstr>Winter 2023 MAP Results: READING</vt:lpstr>
      <vt:lpstr>Winter 2023 MAP Results: READING</vt:lpstr>
      <vt:lpstr>Behavior Data</vt:lpstr>
      <vt:lpstr>Behavior Data</vt:lpstr>
      <vt:lpstr>Discussion: Data Protocol</vt:lpstr>
      <vt:lpstr>Strategic Plan Updates</vt:lpstr>
      <vt:lpstr>Our Strategic Plan</vt:lpstr>
      <vt:lpstr>Action on the Updated Strategic Plan</vt:lpstr>
      <vt:lpstr>Preparing for Budget Development</vt:lpstr>
      <vt:lpstr>PowerPoint Presentation</vt:lpstr>
      <vt:lpstr>PowerPoint Presentation</vt:lpstr>
      <vt:lpstr>Action on the Strategic Plan Priorities</vt:lpstr>
      <vt:lpstr>Where we’re going</vt:lpstr>
      <vt:lpstr> Next GOTeam Meeting: Monday, December 11, 2023 5-6 PM via Zoom  To VOTE on Strategic Plan and Rankings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Jacobi, Diane</dc:creator>
  <cp:lastModifiedBy>Whitfield, Kimberly</cp:lastModifiedBy>
  <cp:revision>19</cp:revision>
  <dcterms:created xsi:type="dcterms:W3CDTF">2022-10-04T15:06:30Z</dcterms:created>
  <dcterms:modified xsi:type="dcterms:W3CDTF">2023-12-05T16:17:31Z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0x0101009B088E750FB87F439BAD6BE3B18C0B0C</vt:lpwstr>
  </property>
  <property fmtid="{D5CDD505-2E9C-101B-9397-08002B2CF9AE}" pid="3" name="MediaServiceImageTags">
    <vt:lpwstr/>
  </property>
</Properties>
</file>